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4A51A-199D-46CE-8C75-82AF96D6DAC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249A38-1B41-436E-AB66-B951436BB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40E3-3C31-4EEE-9BB9-8B6C8F9AA79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419B8-8219-4F57-A171-2B4CE0A72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0A74D-64FA-465B-BD41-A8E0DAD581A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7D3FD-C129-4DD9-B6D2-37596ED450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22E33-185C-4B96-B034-2D429C120DD9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180AD-71E6-49F5-A939-208D9D1D7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97432-557F-44F5-A925-CC5C0F0E109D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33618-5FD0-4C65-BEA5-A9662ADA2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E74E8-2C99-42C4-8D65-291CF82A26B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C3E33-973C-45CD-B9B1-1A2092EBD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5792A-3A8C-4A2F-863D-3FCC01CF116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89BF35-5B36-4135-B196-438AF2EEB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C5797-156C-4B0E-9823-7DEDABCE798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3B118-3386-4C6B-8057-1D5BF4A2C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12B6D-94F6-48C8-9B3B-0A3D2E081411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B9403-2B4A-47B2-87B1-8D2A5B379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A5F8E-8A8E-415F-B744-142D63FDDCE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2947B5-7695-4498-B198-919BA4B6F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30FAD-4142-4612-B7E3-C69210F9573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7589D-CD86-49EF-B4E5-3DBEE72795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461AD3-8222-4CD1-B7EF-0155A0305A64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253083-4A18-4B57-A03C-9AEFA89209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hp?hl=cs&amp;tab=ii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hp?hl=cs&amp;tab=i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hyperlink" Target="http://www.google.cz/imghp?hl=cs&amp;tab=i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?Origin=EC790014051029&amp;CTT=6&amp;ver=12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188" y="2708275"/>
            <a:ext cx="8137525" cy="2930525"/>
          </a:xfrm>
        </p:spPr>
        <p:txBody>
          <a:bodyPr rtlCol="0">
            <a:normAutofit fontScale="62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</a:t>
            </a:r>
            <a:r>
              <a:rPr lang="cs-CZ" b="1" smtClean="0">
                <a:solidFill>
                  <a:schemeClr val="tx1"/>
                </a:solidFill>
              </a:rPr>
              <a:t>: </a:t>
            </a:r>
            <a:r>
              <a:rPr lang="cs-CZ" smtClean="0">
                <a:solidFill>
                  <a:schemeClr val="tx1"/>
                </a:solidFill>
              </a:rPr>
              <a:t>VY_32_INOVACE_02_VLASTIVĚDA </a:t>
            </a:r>
            <a:r>
              <a:rPr lang="cs-CZ" dirty="0" smtClean="0">
                <a:solidFill>
                  <a:schemeClr val="tx1"/>
                </a:solidFill>
              </a:rPr>
              <a:t>5_POLOOSTROVY A OSTROVY EVROPY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POLOOSTROVY AOSTROVY EVROPY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endParaRPr lang="cs-CZ" sz="9600" dirty="0"/>
          </a:p>
        </p:txBody>
      </p:sp>
      <p:pic>
        <p:nvPicPr>
          <p:cNvPr id="14338" name="Zástupný symbol pro obsah 5" descr="svět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24075" y="1557338"/>
            <a:ext cx="4895850" cy="4895850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72819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POLOOSTROVY A OSTROVY EVROPY</a:t>
            </a:r>
            <a:endParaRPr lang="cs-CZ" sz="5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6558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POLOOSTROVY </a:t>
            </a:r>
            <a:r>
              <a:rPr lang="cs-CZ" smtClean="0"/>
              <a:t>= části pevniny, které vybíhají do moří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poloostrovy Evropy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Skandinávský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Pyrenejský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Apeninský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Balkánský</a:t>
            </a:r>
          </a:p>
          <a:p>
            <a:pPr lvl="2" algn="r">
              <a:buSzPct val="70000"/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lvl="2" algn="r">
              <a:buSzPct val="70000"/>
              <a:buFont typeface="Arial" charset="0"/>
              <a:buNone/>
            </a:pPr>
            <a:endParaRPr lang="cs-CZ" sz="1100" smtClean="0">
              <a:hlinkClick r:id="rId2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50"/>
                            </p:stCondLst>
                            <p:childTnLst>
                              <p:par>
                                <p:cTn id="3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900"/>
                            </p:stCondLst>
                            <p:childTnLst>
                              <p:par>
                                <p:cTn id="5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OSTROVY</a:t>
            </a:r>
            <a:r>
              <a:rPr lang="cs-CZ" smtClean="0"/>
              <a:t> = části pevniny, které ze všech stran obklopuje voda moří nebo oceánů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ostrovy Evropy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Britské ostrovy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Island</a:t>
            </a:r>
          </a:p>
        </p:txBody>
      </p:sp>
      <p:pic>
        <p:nvPicPr>
          <p:cNvPr id="1026" name="Picture 2" descr="C:\Documents and Settings\Asus\Local Settings\Temporary Internet Files\Content.IE5\373A2Q34\MC90032696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004048" y="1988840"/>
            <a:ext cx="3237753" cy="4104456"/>
          </a:xfrm>
          <a:prstGeom prst="rect">
            <a:avLst/>
          </a:prstGeom>
          <a:noFill/>
        </p:spPr>
      </p:pic>
      <p:pic>
        <p:nvPicPr>
          <p:cNvPr id="1027" name="Picture 3" descr="C:\Documents and Settings\Asus\Local Settings\Temporary Internet Files\Content.IE5\4O3Y73BV\MC900349439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331640" y="3933056"/>
            <a:ext cx="2685581" cy="196160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5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5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POVRCH POLOOSTROVŮ </a:t>
            </a:r>
            <a:r>
              <a:rPr lang="cs-CZ" smtClean="0"/>
              <a:t>– většina pohoří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Skandinávský poloostrov (S Evropy)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Skandinávské pohoří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Pyrenejský poloostrov (JZ Evropy)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Pyreneje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Apeninský poloostrov (J Evropy)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Apeniny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Balkánský poloostrov (JV Evropy)</a:t>
            </a:r>
          </a:p>
          <a:p>
            <a:pPr lvl="2">
              <a:buSzPct val="70000"/>
            </a:pPr>
            <a:r>
              <a:rPr lang="cs-CZ" smtClean="0">
                <a:solidFill>
                  <a:schemeClr val="accent1"/>
                </a:solidFill>
              </a:rPr>
              <a:t>pohoří Balkán</a:t>
            </a:r>
          </a:p>
          <a:p>
            <a:pPr lvl="2">
              <a:buSzPct val="70000"/>
            </a:pPr>
            <a:endParaRPr lang="cs-CZ" smtClean="0">
              <a:solidFill>
                <a:schemeClr val="accent1"/>
              </a:solidFill>
            </a:endParaRPr>
          </a:p>
          <a:p>
            <a:pPr lvl="2" algn="r">
              <a:buSzPct val="70000"/>
              <a:buFont typeface="Arial" charset="0"/>
              <a:buNone/>
            </a:pPr>
            <a:endParaRPr lang="cs-CZ" sz="1100" smtClean="0">
              <a:hlinkClick r:id="rId2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OSTATNÍ POVRCH EVROPY </a:t>
            </a:r>
            <a:r>
              <a:rPr lang="cs-CZ" smtClean="0"/>
              <a:t>– většinou nížinný  -&gt; podél toků řek</a:t>
            </a:r>
          </a:p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NEJVYŠŠÍ POHOŘÍ EVROPY </a:t>
            </a:r>
            <a:r>
              <a:rPr lang="cs-CZ" smtClean="0"/>
              <a:t>= Alpy</a:t>
            </a:r>
          </a:p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chemeClr val="accent1"/>
                </a:solidFill>
              </a:rPr>
              <a:t>ROZSÁHLÉ POHOŘÍ </a:t>
            </a:r>
            <a:r>
              <a:rPr lang="cs-CZ" smtClean="0"/>
              <a:t>= Karpaty</a:t>
            </a:r>
          </a:p>
        </p:txBody>
      </p:sp>
      <p:pic>
        <p:nvPicPr>
          <p:cNvPr id="2051" name="Picture 3" descr="C:\Documents and Settings\Asus\Local Settings\Temporary Internet Files\Content.IE5\TJVZW7GQ\MC9004296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3068638"/>
            <a:ext cx="3184525" cy="293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Documents and Settings\Asus\Local Settings\Temporary Internet Files\Content.IE5\CUZT96IY\MC9004063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3068638"/>
            <a:ext cx="2513013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Která je nejvyšší hora Evropy a ve kterém státě leží</a:t>
            </a:r>
            <a:r>
              <a:rPr lang="cs-CZ" smtClean="0">
                <a:latin typeface="Arial" charset="0"/>
              </a:rPr>
              <a:t>?</a:t>
            </a:r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  <a:p>
            <a:pPr algn="r">
              <a:buFont typeface="Arial" charset="0"/>
              <a:buNone/>
            </a:pPr>
            <a:endParaRPr lang="cs-CZ" sz="1100" smtClean="0">
              <a:hlinkClick r:id="rId2"/>
            </a:endParaRPr>
          </a:p>
        </p:txBody>
      </p:sp>
      <p:sp>
        <p:nvSpPr>
          <p:cNvPr id="19459" name="Obdélník 3"/>
          <p:cNvSpPr>
            <a:spLocks noChangeArrowheads="1"/>
          </p:cNvSpPr>
          <p:nvPr/>
        </p:nvSpPr>
        <p:spPr bwMode="auto">
          <a:xfrm>
            <a:off x="539750" y="5732463"/>
            <a:ext cx="20256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  <a:hlinkClick r:id="rId3"/>
              </a:rPr>
              <a:t>http://www.google.cz/imghp?hl=cs&amp;tab=wi</a:t>
            </a:r>
            <a:endParaRPr lang="cs-CZ" sz="800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Obrázky – klipart a klipart na webu Office Online </a:t>
            </a:r>
            <a:r>
              <a:rPr lang="en-US" sz="2000" smtClean="0"/>
              <a:t>[online]; [cit. 2013-05-12]</a:t>
            </a:r>
            <a:r>
              <a:rPr lang="cs-CZ" sz="2000" smtClean="0"/>
              <a:t>; Dostupné na: </a:t>
            </a:r>
            <a:r>
              <a:rPr lang="cs-CZ" sz="2000" smtClean="0">
                <a:hlinkClick r:id="rId2"/>
              </a:rPr>
              <a:t>http://office.microsoft.com/cs-cz/images/??Origin=EC790014051029&amp;CTT=6&amp;ver=12&amp;app=powerpnt.exe</a:t>
            </a:r>
            <a:endParaRPr lang="en-US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130</Words>
  <Application>Microsoft Office PowerPoint</Application>
  <PresentationFormat>On-screen Show (4:3)</PresentationFormat>
  <Paragraphs>43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Arial</vt:lpstr>
      <vt:lpstr>Courier New</vt:lpstr>
      <vt:lpstr>Wingdings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14</cp:revision>
  <dcterms:created xsi:type="dcterms:W3CDTF">2013-05-12T11:37:44Z</dcterms:created>
  <dcterms:modified xsi:type="dcterms:W3CDTF">2014-08-20T17:12:58Z</dcterms:modified>
</cp:coreProperties>
</file>