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FF19"/>
    <a:srgbClr val="B9FAA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7A96-EB5B-491C-AFAA-CBCA455B7FD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902FC-7F22-4ACF-8AF7-2FD7F1F0F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FE3D-4073-468D-832E-BE4C40EABF5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A44AD-CF9A-48C3-83C4-592409C52E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865CA-B879-40FD-AB9C-2DB52EFEAD8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92BDF-4D73-4CDC-84B3-0AA2D885C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58C95-80D8-4DFD-84C8-AACB08B8FA7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2D934-65AA-4C10-934A-9CB233F7D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CC0B9-56A3-4D13-AEB1-793275BB2C7A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5EFA5-79A0-4CDF-8AAC-F79879AA5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38FA8-1E0A-44DF-8708-74A3B17F1E5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7AD69-6637-494C-9492-10AE9ABEA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BF9B2-0974-47A8-9BB5-A36CEB31EB04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D2B2B-1461-42EF-BB7F-A4A3BB49FD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21E18-8538-4E70-A435-B6FA7E0E1E8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C1E62-69E7-4FD7-9D2E-757BF5C69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60D8D-306F-4972-B81A-CE980EEA3DC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9E69D-0B71-4C25-BA7B-D5F272990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995D9-42D3-4E3E-BC96-4A7C5738B63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5D6F3-62E9-4D47-910C-E4B44F380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808B-DF37-44F8-910E-23690F45F21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FCD0C-42DB-4761-95B5-EA5A0B5D7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329358-39AB-43F4-B3E1-028C6EB597B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7B3B2B-057D-475F-9366-D648EA22E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hp?hl=cs&amp;tab=wi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2565400"/>
            <a:ext cx="8064500" cy="3073400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VY_32_INOVACE_07_VLASTIVĚDA 5_ČR – SOUČÁST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ČR – SOUČÁTS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endParaRPr lang="cs-CZ" sz="9600" dirty="0"/>
          </a:p>
        </p:txBody>
      </p:sp>
      <p:pic>
        <p:nvPicPr>
          <p:cNvPr id="14338" name="Zástupný symbol pro obsah 5" descr="svět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24075" y="1628775"/>
            <a:ext cx="4751388" cy="4752975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Asus\Local Settings\Temporary Internet Files\Content.IE5\CUZT96IY\MC90034941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1FF19">
                <a:tint val="45000"/>
                <a:satMod val="400000"/>
              </a:srgbClr>
            </a:duotone>
            <a:lum bright="40000" contrast="40000"/>
          </a:blip>
          <a:srcRect/>
          <a:stretch>
            <a:fillRect/>
          </a:stretch>
        </p:blipFill>
        <p:spPr bwMode="auto">
          <a:xfrm>
            <a:off x="5004048" y="4221088"/>
            <a:ext cx="1812341" cy="1067105"/>
          </a:xfrm>
          <a:prstGeom prst="rect">
            <a:avLst/>
          </a:prstGeom>
          <a:noFill/>
        </p:spPr>
      </p:pic>
      <p:pic>
        <p:nvPicPr>
          <p:cNvPr id="1030" name="Picture 6" descr="C:\Documents and Settings\Asus\Local Settings\Temporary Internet Files\Content.IE5\IZAMVR7H\MC900349433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FF0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4572000" y="2492896"/>
            <a:ext cx="1944216" cy="2259945"/>
          </a:xfrm>
          <a:prstGeom prst="rect">
            <a:avLst/>
          </a:prstGeom>
          <a:noFill/>
        </p:spPr>
      </p:pic>
      <p:pic>
        <p:nvPicPr>
          <p:cNvPr id="1027" name="Picture 3" descr="C:\Documents and Settings\Asus\Local Settings\Temporary Internet Files\Content.IE5\GGDJL5KZ\MC90034944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59563" y="3933825"/>
            <a:ext cx="1816100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Asus\Local Settings\Temporary Internet Files\Content.IE5\TJVZW7GQ\MC90034945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0070C0">
                <a:tint val="45000"/>
                <a:satMod val="400000"/>
              </a:srgbClr>
            </a:duotone>
            <a:lum contrast="40000"/>
          </a:blip>
          <a:stretch>
            <a:fillRect/>
          </a:stretch>
        </p:blipFill>
        <p:spPr bwMode="auto">
          <a:xfrm>
            <a:off x="6372200" y="2276872"/>
            <a:ext cx="1827886" cy="169255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ČR – SOUČÁST EVROPY</a:t>
            </a:r>
            <a:endParaRPr lang="cs-CZ" sz="6600" b="1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ČR =&gt; středoevropský stát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sousední státy</a:t>
            </a:r>
          </a:p>
          <a:p>
            <a:pPr lvl="2">
              <a:buSzPct val="70000"/>
            </a:pPr>
            <a:r>
              <a:rPr lang="cs-CZ" smtClean="0"/>
              <a:t>Slovensko - Bratislava</a:t>
            </a:r>
          </a:p>
          <a:p>
            <a:pPr lvl="2">
              <a:buSzPct val="70000"/>
            </a:pPr>
            <a:r>
              <a:rPr lang="cs-CZ" smtClean="0"/>
              <a:t>Polsko - Varšava</a:t>
            </a:r>
          </a:p>
          <a:p>
            <a:pPr lvl="2">
              <a:buSzPct val="70000"/>
            </a:pPr>
            <a:r>
              <a:rPr lang="cs-CZ" smtClean="0"/>
              <a:t>Německo - Berlín</a:t>
            </a:r>
          </a:p>
          <a:p>
            <a:pPr lvl="2">
              <a:buSzPct val="70000"/>
            </a:pPr>
            <a:r>
              <a:rPr lang="cs-CZ" smtClean="0"/>
              <a:t>Rakousko - Vídeň</a:t>
            </a:r>
          </a:p>
        </p:txBody>
      </p:sp>
      <p:pic>
        <p:nvPicPr>
          <p:cNvPr id="1026" name="Picture 2" descr="C:\Documents and Settings\Asus\Local Settings\Temporary Internet Files\Content.IE5\5AAWHIX3\MC900349423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5580112" y="3284984"/>
            <a:ext cx="1800454" cy="1182319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5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5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5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5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5435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rgbClr val="FF0000"/>
                </a:solidFill>
              </a:rPr>
              <a:t>EU = EVROPSKÁ  UNIE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hospodářská spolupráce</a:t>
            </a:r>
          </a:p>
          <a:p>
            <a:pPr lvl="2"/>
            <a:r>
              <a:rPr lang="cs-CZ" smtClean="0"/>
              <a:t>měna euro</a:t>
            </a:r>
          </a:p>
          <a:p>
            <a:pPr lvl="2"/>
            <a:r>
              <a:rPr lang="cs-CZ" smtClean="0"/>
              <a:t>sídlo Belgie - Brusel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ČR je členem od 1.5.2004</a:t>
            </a:r>
          </a:p>
        </p:txBody>
      </p:sp>
      <p:pic>
        <p:nvPicPr>
          <p:cNvPr id="2050" name="Picture 2" descr="C:\Documents and Settings\Asus\Local Settings\Temporary Internet Files\Content.IE5\IASPX8TS\MC90044039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924175"/>
            <a:ext cx="3605212" cy="360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Documents and Settings\Asus\Local Settings\Temporary Internet Files\Content.IE5\RFVK6TZK\MC9004229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861048"/>
            <a:ext cx="2867025" cy="2171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610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DALŠÍ MEZINÁRODNÍ ORGANIZACE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OSN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mír a bezpečnost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UNESCO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vzdělanost, kulturní a přírodní památky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UNICEF 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součást UNESCO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pomoc dětem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MEZINÁRODNÍ SOUDNÍ DVŮR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HAAG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Nizozemsko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NATO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mír a bezpečnost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02J247OK\MC90044179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21336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5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100"/>
                            </p:stCondLst>
                            <p:childTnLst>
                              <p:par>
                                <p:cTn id="6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650"/>
                            </p:stCondLst>
                            <p:childTnLst>
                              <p:par>
                                <p:cTn id="8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Co může ČR nabídnout světu, v čem vynikáme?</a:t>
            </a:r>
          </a:p>
        </p:txBody>
      </p:sp>
      <p:pic>
        <p:nvPicPr>
          <p:cNvPr id="3075" name="Picture 3" descr="C:\Documents and Settings\Asus\Local Settings\Temporary Internet Files\Content.IE5\VYI2URY4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4788024" y="3429000"/>
            <a:ext cx="2874016" cy="1887304"/>
          </a:xfrm>
          <a:prstGeom prst="rect">
            <a:avLst/>
          </a:prstGeom>
          <a:noFill/>
        </p:spPr>
      </p:pic>
      <p:pic>
        <p:nvPicPr>
          <p:cNvPr id="3076" name="Picture 4" descr="C:\Documents and Settings\Asus\Local Settings\Temporary Internet Files\Content.IE5\SLZ8G5RX\MC9000159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3284538"/>
            <a:ext cx="275272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Obdélník 5"/>
          <p:cNvSpPr>
            <a:spLocks noChangeArrowheads="1"/>
          </p:cNvSpPr>
          <p:nvPr/>
        </p:nvSpPr>
        <p:spPr bwMode="auto">
          <a:xfrm>
            <a:off x="539750" y="5876925"/>
            <a:ext cx="2025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4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Obrázky – klipart</a:t>
            </a:r>
            <a:r>
              <a:rPr lang="cs-CZ" sz="2000" smtClean="0">
                <a:latin typeface="Arial" charset="0"/>
              </a:rPr>
              <a:t> - </a:t>
            </a:r>
            <a:r>
              <a:rPr lang="cs-CZ" sz="2000" smtClean="0"/>
              <a:t>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98</Words>
  <Application>Microsoft Office PowerPoint</Application>
  <PresentationFormat>On-screen Show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Wingdings</vt:lpstr>
      <vt:lpstr>Courier New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12</cp:revision>
  <dcterms:created xsi:type="dcterms:W3CDTF">2013-05-12T18:44:29Z</dcterms:created>
  <dcterms:modified xsi:type="dcterms:W3CDTF">2014-08-20T17:00:59Z</dcterms:modified>
</cp:coreProperties>
</file>