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B1DC6-34FF-4FDD-A9AE-4FDEB85A8C2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B4AD5-C430-4A51-A482-908EEF0DA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CD080-9BC1-4536-BCDF-4416B86F7DB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29E67-B081-4A9C-8F63-D8DE819FE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9CAF7-84CE-40F4-B44C-B4184554942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7AB0E-790D-4193-9067-3BA1929BE6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3AF25-A2D7-4739-9461-181C88C68E05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2374B-35D2-4D19-A5D1-E65760DEB7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EDE5A-2B5E-4725-B2C9-CB1226899461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CB030-0CFA-4A88-812C-A68D829B93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3512D-B912-495E-AA72-A5F62A7F15C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A8D62-E287-4795-BA6E-9A1F1CAB0B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B0A40-423D-45CB-B36E-5EF21D80418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170F7-82A1-4547-9B51-006AF21C2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5E57C-A64A-4361-BB37-3A5F03D40006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43EA3-2FA2-49EA-B236-13541E545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4F935-857C-4F09-9376-1524BC57777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BFFD8-8FE0-4DCD-AE3B-F9B049CA25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09278-19F8-434C-B8BA-5DA36A4E13B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3BC26-24EB-4863-AEEB-21B03CCBD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869F3-F0B2-42F0-A5CB-D21D28EBA94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7BED7-4F9F-4205-882C-27FCC47EE9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C211DC-AE06-4486-A1E3-7DACA102037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AC6C9A7-7F4E-4AB8-92E8-7A04357C20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hyperlink" Target="http://www.google.cz/imghp?hl=cs&amp;tab=wi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4_Stredocesky_kraj.PNG" TargetMode="External"/><Relationship Id="rId2" Type="http://schemas.openxmlformats.org/officeDocument/2006/relationships/hyperlink" Target="http://cs.wikipedia.org/wiki/Soubor:2004_Praha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708275"/>
            <a:ext cx="6400800" cy="2930525"/>
          </a:xfrm>
        </p:spPr>
        <p:txBody>
          <a:bodyPr rtlCol="0">
            <a:normAutofit fontScale="625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</a:t>
            </a:r>
            <a:r>
              <a:rPr lang="cs-CZ" b="1" smtClean="0">
                <a:solidFill>
                  <a:schemeClr val="tx1"/>
                </a:solidFill>
              </a:rPr>
              <a:t>: </a:t>
            </a:r>
            <a:r>
              <a:rPr lang="cs-CZ" smtClean="0">
                <a:solidFill>
                  <a:schemeClr val="tx1"/>
                </a:solidFill>
              </a:rPr>
              <a:t>VY_32_INOVACE_08_VLASTIVĚDA </a:t>
            </a:r>
            <a:r>
              <a:rPr lang="cs-CZ" dirty="0" smtClean="0">
                <a:solidFill>
                  <a:schemeClr val="tx1"/>
                </a:solidFill>
              </a:rPr>
              <a:t>5_HLAVNÍ MĚSTO PRAHA A STŘEDOČESKÝ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HLAVNÍ MĚSTO PRAHA A STŘEDOČESKÝ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1028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004_Praha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11560" y="2564904"/>
            <a:ext cx="4176464" cy="2401973"/>
          </a:xfrm>
        </p:spPr>
      </p:pic>
      <p:pic>
        <p:nvPicPr>
          <p:cNvPr id="5" name="Obrázek 4" descr="2004_Stredocesky_kraj.PNG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644008" y="4149080"/>
            <a:ext cx="4072093" cy="234194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ln w="31550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Hlavní město Praha </a:t>
            </a:r>
            <a:br>
              <a:rPr lang="cs-CZ" sz="4800" b="1" dirty="0" smtClean="0">
                <a:ln w="31550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4800" b="1" dirty="0" smtClean="0">
                <a:ln w="31550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 </a:t>
            </a:r>
            <a:br>
              <a:rPr lang="cs-CZ" sz="4800" b="1" dirty="0" smtClean="0">
                <a:ln w="31550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4800" b="1" dirty="0" smtClean="0">
                <a:ln w="31550" cmpd="sng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Středočeský kraj</a:t>
            </a:r>
            <a:endParaRPr lang="cs-CZ" sz="4800" b="1" dirty="0">
              <a:ln w="31550" cmpd="sng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ČR JE ROZDĚLENA DO 14 KRAJŮ</a:t>
            </a:r>
          </a:p>
          <a:p>
            <a:r>
              <a:rPr lang="cs-CZ" sz="3000" smtClean="0">
                <a:solidFill>
                  <a:schemeClr val="accent1"/>
                </a:solidFill>
              </a:rPr>
              <a:t>Hlavní město Praha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z="2800" smtClean="0"/>
              <a:t>samostatný kraj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z="2800" smtClean="0"/>
              <a:t>střední Čechy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z="2800" smtClean="0"/>
              <a:t>Vltava, Berounka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z="2800" smtClean="0"/>
              <a:t>cestovní ruch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z="2800" smtClean="0"/>
              <a:t>potravinářství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z="2800" smtClean="0"/>
              <a:t>strojírenství</a:t>
            </a:r>
          </a:p>
        </p:txBody>
      </p:sp>
      <p:pic>
        <p:nvPicPr>
          <p:cNvPr id="4" name="Zástupný symbol pro obsah 3" descr="2004_Praha.png"/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139952" y="3212976"/>
            <a:ext cx="4176464" cy="2401973"/>
          </a:xfrm>
          <a:prstGeom prst="rect">
            <a:avLst/>
          </a:prstGeo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2004_Stredocesky_kraj.PNG"/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491880" y="1844824"/>
            <a:ext cx="5152213" cy="2963147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335713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800" dirty="0" smtClean="0">
                <a:solidFill>
                  <a:schemeClr val="accent1"/>
                </a:solidFill>
              </a:rPr>
              <a:t>Středočeský kraj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sz="4000" dirty="0" smtClean="0"/>
              <a:t>Praha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sz="4000" dirty="0" smtClean="0"/>
              <a:t>města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Mělník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Nymburk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Kolín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Kutná Hora a další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sz="4000" dirty="0" smtClean="0"/>
              <a:t>poloha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střední Čechy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sz="4000" dirty="0" smtClean="0"/>
              <a:t>povrch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SV Česká tabule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Polabská nížina - podél Labe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JZ Brdská vrchovina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sz="4000" dirty="0" smtClean="0"/>
              <a:t>vodstvo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Vltava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Labe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Sázava - rekreace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Berounka - rekreace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err="1" smtClean="0"/>
              <a:t>Želivka</a:t>
            </a:r>
            <a:r>
              <a:rPr lang="cs-CZ" dirty="0" smtClean="0"/>
              <a:t> - nádrž </a:t>
            </a:r>
            <a:r>
              <a:rPr lang="cs-CZ" dirty="0" err="1" smtClean="0"/>
              <a:t>Švihov</a:t>
            </a:r>
            <a:r>
              <a:rPr lang="cs-CZ" dirty="0" smtClean="0"/>
              <a:t> -&gt; pitná voda pro Prahu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r>
              <a:rPr lang="cs-CZ" dirty="0" smtClean="0"/>
              <a:t>Orlík, Slapy - nádrž na Vltavě; rekreace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●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292725" y="2636838"/>
            <a:ext cx="71438" cy="7143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724525" y="2852738"/>
            <a:ext cx="71438" cy="7143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724525" y="2997200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795963" y="3141663"/>
            <a:ext cx="71437" cy="7143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5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100"/>
                            </p:stCondLst>
                            <p:childTnLst>
                              <p:par>
                                <p:cTn id="11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750"/>
                            </p:stCondLst>
                            <p:childTnLst>
                              <p:par>
                                <p:cTn id="1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900" decel="100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1000"/>
                            </p:stCondLst>
                            <p:childTnLst>
                              <p:par>
                                <p:cTn id="1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 tmFilter="0,0; .5, 1; 1, 1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 tmFilter="0,0; .5, 1; 1, 1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2400"/>
                            </p:stCondLst>
                            <p:childTnLst>
                              <p:par>
                                <p:cTn id="15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 tmFilter="0,0; .5, 1; 1, 1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3600"/>
                            </p:stCondLst>
                            <p:childTnLst>
                              <p:par>
                                <p:cTn id="16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 tmFilter="0,0; .5, 1; 1, 1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4900"/>
                            </p:stCondLst>
                            <p:childTnLst>
                              <p:par>
                                <p:cTn id="16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 tmFilter="0,0; .5, 1; 1, 1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7250"/>
                            </p:stCondLst>
                            <p:childTnLst>
                              <p:par>
                                <p:cTn id="17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 tmFilter="0,0; .5, 1; 1, 1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sus\Local Settings\Temporary Internet Files\Content.IE5\OK3J7WQM\MP9004482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32656"/>
            <a:ext cx="2376264" cy="35707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1" name="Picture 7" descr="C:\Documents and Settings\Asus\Local Settings\Temporary Internet Files\Content.IE5\I5JKP938\MC9003357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4292600"/>
            <a:ext cx="2519362" cy="171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 descr="C:\Documents and Settings\Asus\Local Settings\Temporary Internet Files\Content.IE5\CUZT96IY\MP9003137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581128"/>
            <a:ext cx="3054885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C:\Documents and Settings\Asus\Local Settings\Temporary Internet Files\Content.IE5\CUZT96IY\MP90044850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276872"/>
            <a:ext cx="2808312" cy="18722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616575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ZEMĚDĚLSTVÍ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nejúrodnější oblast ČR</a:t>
            </a:r>
          </a:p>
          <a:p>
            <a:pPr lvl="2"/>
            <a:r>
              <a:rPr lang="cs-CZ" smtClean="0"/>
              <a:t>Polabská nížina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pšenice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ječmen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cukrová řepa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kukuřice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zelenina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832475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PRŮMYSL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Kladno</a:t>
            </a:r>
          </a:p>
          <a:p>
            <a:pPr lvl="2"/>
            <a:r>
              <a:rPr lang="cs-CZ" smtClean="0"/>
              <a:t>černé uhlí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Český kras</a:t>
            </a:r>
          </a:p>
          <a:p>
            <a:pPr lvl="2"/>
            <a:r>
              <a:rPr lang="cs-CZ" smtClean="0"/>
              <a:t>vápenec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potravinářský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chemický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automobilka</a:t>
            </a:r>
          </a:p>
        </p:txBody>
      </p:sp>
      <p:pic>
        <p:nvPicPr>
          <p:cNvPr id="2051" name="Picture 3" descr="C:\Documents and Settings\Asus\Local Settings\Temporary Internet Files\Content.IE5\A3OHOQ91\MC900334196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620713"/>
            <a:ext cx="2544763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Documents and Settings\Asus\Local Settings\Temporary Internet Files\Content.IE5\A3OHOQ91\MC9002166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688" y="2781300"/>
            <a:ext cx="2393950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 descr="C:\Documents and Settings\Asus\Local Settings\Temporary Internet Files\Content.IE5\72JO5Z98\MC90031119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4888" y="4941888"/>
            <a:ext cx="18129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Picture 20" descr="C:\Documents and Settings\Asus\Local Settings\Temporary Internet Files\Content.IE5\5AAWHIX3\MC900439791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32138" y="3789363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9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Ve kterém městě je automobilka Škoda?</a:t>
            </a:r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z="800" smtClean="0">
                <a:hlinkClick r:id="rId2"/>
              </a:rPr>
              <a:t>http://www.google.cz/imghp?hl=cs&amp;tab=wi</a:t>
            </a:r>
            <a:endParaRPr lang="cs-CZ" sz="8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3078" name="Picture 6" descr="C:\Documents and Settings\Asus\Local Settings\Temporary Internet Files\Content.IE5\SLZ8G5RX\MC9000307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2708275"/>
            <a:ext cx="5303838" cy="245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2000" smtClean="0"/>
              <a:t>Kraje v Česku. In: </a:t>
            </a:r>
            <a:r>
              <a:rPr lang="cs-CZ" sz="2000" i="1" smtClean="0"/>
              <a:t>Wikipedia: the free encyclopedia</a:t>
            </a:r>
            <a:r>
              <a:rPr lang="cs-CZ" sz="2000" smtClean="0"/>
              <a:t> [online]. San Francisco (CA): Wikimedia Foundation, 2001- [cit. 2013-05-25]. Dostupné z: </a:t>
            </a:r>
            <a:r>
              <a:rPr lang="cs-CZ" sz="2000" smtClean="0">
                <a:hlinkClick r:id="rId2"/>
              </a:rPr>
              <a:t>http://cs.wikipedia.org/wiki/Soubor:2004_Praha.png</a:t>
            </a:r>
            <a:endParaRPr lang="cs-CZ" sz="2000" smtClean="0"/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Kraje v Česku. In: </a:t>
            </a:r>
            <a:r>
              <a:rPr lang="cs-CZ" sz="2000" i="1" smtClean="0"/>
              <a:t>Wikipedia: the free encyclopedia</a:t>
            </a:r>
            <a:r>
              <a:rPr lang="cs-CZ" sz="2000" smtClean="0"/>
              <a:t> [online]. San Francisco (CA): Wikimedia Foundation, 2001- [cit. 2013-05-25]. Dostupné z: </a:t>
            </a:r>
            <a:r>
              <a:rPr lang="cs-CZ" sz="2000" smtClean="0">
                <a:hlinkClick r:id="rId3"/>
              </a:rPr>
              <a:t>http://cs.wikipedia.org/wiki/Soubor:2004_Stredocesky_kraj.PNG</a:t>
            </a:r>
            <a:endParaRPr lang="cs-CZ" sz="2000" smtClean="0"/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Ostatní obrázky – klipart</a:t>
            </a:r>
            <a:r>
              <a:rPr lang="cs-CZ" sz="2000" smtClean="0">
                <a:latin typeface="Arial" charset="0"/>
              </a:rPr>
              <a:t> - </a:t>
            </a:r>
            <a:r>
              <a:rPr lang="cs-CZ" sz="2000" smtClean="0"/>
              <a:t>www.office.microsoft.com</a:t>
            </a:r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Použitá literatura – pouze vlastní myšlenky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176</Words>
  <Application>Microsoft Office PowerPoint</Application>
  <PresentationFormat>On-screen Show (4:3)</PresentationFormat>
  <Paragraphs>81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Courier New</vt:lpstr>
      <vt:lpstr>Wingdings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24</cp:revision>
  <dcterms:created xsi:type="dcterms:W3CDTF">2013-05-12T18:51:19Z</dcterms:created>
  <dcterms:modified xsi:type="dcterms:W3CDTF">2014-08-20T16:57:55Z</dcterms:modified>
</cp:coreProperties>
</file>