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BF50B"/>
    <a:srgbClr val="FFCC00"/>
    <a:srgbClr val="EFE01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F946C-72BD-4DFE-8034-F4E9C1040038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FAB9D-DBC0-43D8-A67F-9899D7D47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993BE-AB42-45B8-B73C-5B2CF296298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C6C92-33CC-4AF3-9D54-830287D57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05A99-981C-4651-8C09-74B674BB6DC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29905-42A9-4835-9A9B-F2C8EC01E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4108D-0D0B-411D-9CF1-E31F0A2697CF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60819-85F8-4607-BCD8-8B8A7D2AD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6C87C-E0C7-4300-9065-B4A63FA4A92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4A49D-3698-4789-B2C5-356F3B7976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0D183-111A-4EFF-832B-6DF64E08661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BD137-9737-4958-BD1D-2B879FAC20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93D4-2569-4456-896D-1AA646BB2D9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A95C6-5741-4903-B58E-B5252919F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28DFF-1D33-4EE1-BA84-7EC62A418BDA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10588-59D0-4EFA-B1C3-21FE0E468F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D1B3C-DCAA-4887-B362-E8A827EF589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90F2A-7BE5-498C-81D2-F84E32CFB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6DE1C-EA8E-4D70-80EF-C6384AF1F78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DC676-239F-4529-AFC7-8D513B095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FD0AB-1860-488E-A187-68EA5B00C7F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78365-6A1C-49A0-AC91-670AA520B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420257-1C3C-497B-8422-4DA337391EF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5C5C3B-8C4E-42BD-911A-6A1913CF97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hyperlink" Target="http://www.google.cz/imghp?hl=cs&amp;tab=w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Jihoces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088" y="2492375"/>
            <a:ext cx="7345362" cy="3146425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</a:t>
            </a:r>
            <a:r>
              <a:rPr lang="cs-CZ" b="1" smtClean="0">
                <a:solidFill>
                  <a:schemeClr val="tx1"/>
                </a:solidFill>
              </a:rPr>
              <a:t>: </a:t>
            </a:r>
            <a:r>
              <a:rPr lang="cs-CZ" smtClean="0">
                <a:solidFill>
                  <a:schemeClr val="tx1"/>
                </a:solidFill>
              </a:rPr>
              <a:t>VY_32_INOVACE_09_VLASTIVĚDA </a:t>
            </a:r>
            <a:r>
              <a:rPr lang="cs-CZ" dirty="0" smtClean="0">
                <a:solidFill>
                  <a:schemeClr val="tx1"/>
                </a:solidFill>
              </a:rPr>
              <a:t>5_JIHOČESKÝ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JIHOČESKÝ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FBF50B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Jihočeský kraj</a:t>
            </a:r>
            <a:endParaRPr lang="cs-CZ" sz="6600" b="1" dirty="0">
              <a:ln w="31550" cmpd="sng">
                <a:solidFill>
                  <a:srgbClr val="FBF50B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Jihoces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FFFF00">
                <a:tint val="45000"/>
                <a:satMod val="400000"/>
              </a:srgbClr>
            </a:duotone>
            <a:lum bright="20000" contrast="40000"/>
          </a:blip>
          <a:stretch>
            <a:fillRect/>
          </a:stretch>
        </p:blipFill>
        <p:spPr>
          <a:xfrm>
            <a:off x="899592" y="1556792"/>
            <a:ext cx="7637500" cy="4392488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8642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b="1" dirty="0" smtClean="0">
                <a:solidFill>
                  <a:srgbClr val="FBF50B"/>
                </a:solidFill>
              </a:rPr>
              <a:t>Jihočeský kraj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krajské město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České Budějovice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města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Tábor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Písek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Český Krumlov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poloha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 Čechy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povrch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nejznámější Šumava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Novohradské hory</a:t>
            </a:r>
          </a:p>
          <a:p>
            <a:pPr lvl="2"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4" name="Zástupný symbol pro obsah 3" descr="2004_Jihocesky_kraj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FFFF00">
                <a:tint val="45000"/>
                <a:satMod val="400000"/>
              </a:srgbClr>
            </a:duotone>
            <a:lum bright="20000" contrast="40000"/>
          </a:blip>
          <a:stretch>
            <a:fillRect/>
          </a:stretch>
        </p:blipFill>
        <p:spPr>
          <a:xfrm>
            <a:off x="3740268" y="1556792"/>
            <a:ext cx="5008196" cy="2880320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5364163" y="3933825"/>
            <a:ext cx="144462" cy="142875"/>
          </a:xfrm>
          <a:prstGeom prst="ellipse">
            <a:avLst/>
          </a:prstGeom>
          <a:solidFill>
            <a:srgbClr val="FF0000"/>
          </a:solidFill>
          <a:ln>
            <a:solidFill>
              <a:srgbClr val="FFFF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508625" y="3429000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219700" y="3573463"/>
            <a:ext cx="73025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219700" y="4076700"/>
            <a:ext cx="73025" cy="7302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1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5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30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68801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vodstvo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pramen řeky Vltava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její přítok Lužnice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vodáci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přehrady na Vltavě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Lipno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Orlík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/>
              <a:t> </a:t>
            </a:r>
            <a:r>
              <a:rPr lang="cs-CZ" dirty="0" smtClean="0"/>
              <a:t> rybníky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největší Rožmberk 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1031" name="Picture 7" descr="C:\Documents and Settings\Asus\Local Settings\Temporary Internet Files\Content.IE5\IZAMVR7H\MP9004000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700808"/>
            <a:ext cx="3870429" cy="3096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300"/>
                            </p:stCondLst>
                            <p:childTnLst>
                              <p:par>
                                <p:cTn id="3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sus\Local Settings\Temporary Internet Files\Content.IE5\A3OHOQ91\MP9004318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60648"/>
            <a:ext cx="2376264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761037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rgbClr val="FBF50B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rybníkářství</a:t>
            </a:r>
          </a:p>
          <a:p>
            <a:pPr lvl="2"/>
            <a:r>
              <a:rPr lang="cs-CZ" smtClean="0"/>
              <a:t>chov ryb a kachen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olejniny, brambory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chov skotu, prasat</a:t>
            </a:r>
          </a:p>
        </p:txBody>
      </p:sp>
      <p:pic>
        <p:nvPicPr>
          <p:cNvPr id="2053" name="Picture 5" descr="C:\Documents and Settings\Asus\Local Settings\Temporary Internet Files\Content.IE5\CRWN13XR\MP9003874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32656"/>
            <a:ext cx="1656184" cy="23217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1" name="Picture 7" descr="C:\Documents and Settings\Asus\Local Settings\Temporary Internet Files\Content.IE5\RFVK6TZK\MP9001779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636912"/>
            <a:ext cx="2700300" cy="18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2" name="Picture 8" descr="C:\Documents and Settings\Asus\Local Settings\Temporary Internet Files\Content.IE5\TJVZW7GQ\MP9004317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437112"/>
            <a:ext cx="2999768" cy="19920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8" name="Picture 14" descr="C:\Documents and Settings\Asus\Local Settings\Temporary Internet Files\Content.IE5\VYI2URY4\MP90042555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861048"/>
            <a:ext cx="3032628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15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15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83247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3500" b="1" dirty="0" smtClean="0">
                <a:solidFill>
                  <a:srgbClr val="FBF50B"/>
                </a:solidFill>
              </a:rPr>
              <a:t>PRŮMYSL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málo nerostných surovin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těžba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štěrkopísku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stavebního kamene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cihlářských hlín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lesy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dřevozpracující průmysl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nábytek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tužky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pivo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Budvar - České Budějovice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jaderná elektrárna Temelín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IASPX8TS\MC9002151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333375"/>
            <a:ext cx="1885950" cy="306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Documents and Settings\Asus\Local Settings\Temporary Internet Files\Content.IE5\5AAWHIX3\MC9002815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2349500"/>
            <a:ext cx="21605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Documents and Settings\Asus\Local Settings\Temporary Internet Files\Content.IE5\IZAMVR7H\MC90029506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3800" y="3933825"/>
            <a:ext cx="1830388" cy="131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Asus\Local Settings\Temporary Internet Files\Content.IE5\IZAMVR7H\MC90030492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35825" y="4221163"/>
            <a:ext cx="15081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250"/>
                            </p:stCondLst>
                            <p:childTnLst>
                              <p:par>
                                <p:cTn id="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80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8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800"/>
                            </p:stCondLst>
                            <p:childTnLst>
                              <p:par>
                                <p:cTn id="8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500"/>
                            </p:stCondLst>
                            <p:childTnLst>
                              <p:par>
                                <p:cTn id="8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550"/>
                            </p:stCondLst>
                            <p:childTnLst>
                              <p:par>
                                <p:cTn id="10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FBF50B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FBF50B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Co zajímavého víš o městě Tábor?</a:t>
            </a:r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800" smtClean="0">
                <a:hlinkClick r:id="rId2"/>
              </a:rPr>
              <a:t>http://www.google.cz/imghp?hl=cs&amp;tab=wi</a:t>
            </a:r>
            <a:endParaRPr lang="cs-CZ" sz="8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3074" name="Picture 2" descr="C:\Documents and Settings\Asus\Local Settings\Temporary Internet Files\Content.IE5\RFVK6TZK\MC9003514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2060575"/>
            <a:ext cx="3467100" cy="385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Jihočeský kraj. In: 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 [online]. San Francisco (CA): Wikimedia Foundation, 2001- [cit. 2013-05-26]. Dostupné z: </a:t>
            </a:r>
            <a:r>
              <a:rPr lang="cs-CZ" sz="2000" smtClean="0">
                <a:hlinkClick r:id="rId2"/>
              </a:rPr>
              <a:t>http://cs.wikipedia.org/wiki/Soubor:2004_Jihocesky_kraj.PNG</a:t>
            </a:r>
            <a:endParaRPr lang="cs-CZ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Ostatní obrázky – klipart</a:t>
            </a:r>
            <a:r>
              <a:rPr lang="cs-CZ" sz="2000" smtClean="0">
                <a:latin typeface="Arial" charset="0"/>
              </a:rPr>
              <a:t> - </a:t>
            </a:r>
            <a:r>
              <a:rPr lang="cs-CZ" sz="2000" smtClean="0"/>
              <a:t>www.office.microsoft.com</a:t>
            </a: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128</Words>
  <Application>Microsoft Office PowerPoint</Application>
  <PresentationFormat>On-screen Show (4:3)</PresentationFormat>
  <Paragraphs>61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Wingdings</vt:lpstr>
      <vt:lpstr>Courier New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21</cp:revision>
  <dcterms:created xsi:type="dcterms:W3CDTF">2013-05-17T17:32:31Z</dcterms:created>
  <dcterms:modified xsi:type="dcterms:W3CDTF">2014-08-20T16:54:37Z</dcterms:modified>
</cp:coreProperties>
</file>