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3" r:id="rId4"/>
    <p:sldId id="258" r:id="rId5"/>
    <p:sldId id="259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1A6F0-139B-41C8-AB19-E9F740BB9578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338F-3463-4661-BDF1-DAAFBC96A0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1A6F0-139B-41C8-AB19-E9F740BB9578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338F-3463-4661-BDF1-DAAFBC96A0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1A6F0-139B-41C8-AB19-E9F740BB9578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338F-3463-4661-BDF1-DAAFBC96A0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1A6F0-139B-41C8-AB19-E9F740BB9578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338F-3463-4661-BDF1-DAAFBC96A0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1A6F0-139B-41C8-AB19-E9F740BB9578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338F-3463-4661-BDF1-DAAFBC96A0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1A6F0-139B-41C8-AB19-E9F740BB9578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338F-3463-4661-BDF1-DAAFBC96A0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1A6F0-139B-41C8-AB19-E9F740BB9578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338F-3463-4661-BDF1-DAAFBC96A0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1A6F0-139B-41C8-AB19-E9F740BB9578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338F-3463-4661-BDF1-DAAFBC96A0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1A6F0-139B-41C8-AB19-E9F740BB9578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338F-3463-4661-BDF1-DAAFBC96A0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1A6F0-139B-41C8-AB19-E9F740BB9578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338F-3463-4661-BDF1-DAAFBC96A0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1A6F0-139B-41C8-AB19-E9F740BB9578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338F-3463-4661-BDF1-DAAFBC96A0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41A6F0-139B-41C8-AB19-E9F740BB9578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7D338F-3463-4661-BDF1-DAAFBC96A06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circl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hyperlink" Target="http://www.google.cz/imghp?hl=cs&amp;tab=wi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2004_Plzensky_kraj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2492896"/>
            <a:ext cx="6984776" cy="3145904"/>
          </a:xfrm>
        </p:spPr>
        <p:txBody>
          <a:bodyPr>
            <a:normAutofit fontScale="70000" lnSpcReduction="20000"/>
          </a:bodyPr>
          <a:lstStyle/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 školy: </a:t>
            </a:r>
            <a:r>
              <a:rPr lang="cs-CZ" dirty="0" smtClean="0">
                <a:solidFill>
                  <a:schemeClr val="tx1"/>
                </a:solidFill>
              </a:rPr>
              <a:t>ZŠ Pardubice - </a:t>
            </a:r>
            <a:r>
              <a:rPr lang="cs-CZ" dirty="0" err="1" smtClean="0">
                <a:solidFill>
                  <a:schemeClr val="tx1"/>
                </a:solidFill>
              </a:rPr>
              <a:t>Spořilov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Autor:</a:t>
            </a:r>
            <a:r>
              <a:rPr lang="cs-CZ" dirty="0" smtClean="0">
                <a:solidFill>
                  <a:schemeClr val="tx1"/>
                </a:solidFill>
              </a:rPr>
              <a:t> Renáta Pasovská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Název: </a:t>
            </a:r>
            <a:r>
              <a:rPr lang="cs-CZ" dirty="0" smtClean="0">
                <a:solidFill>
                  <a:schemeClr val="tx1"/>
                </a:solidFill>
              </a:rPr>
              <a:t>VY_32_INOVACE_10_VLASTIVĚDA 5_PLZEŇSKÝ KRAJ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Téma: </a:t>
            </a:r>
            <a:r>
              <a:rPr lang="cs-CZ" dirty="0" smtClean="0">
                <a:solidFill>
                  <a:schemeClr val="tx1"/>
                </a:solidFill>
              </a:rPr>
              <a:t>PLZEŇSKÝ KRAJ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Číslo projektu: </a:t>
            </a:r>
            <a:r>
              <a:rPr lang="cs-CZ" dirty="0" smtClean="0">
                <a:solidFill>
                  <a:schemeClr val="tx1"/>
                </a:solidFill>
              </a:rPr>
              <a:t>CZ.1.07/1.4.00/21.2349</a:t>
            </a:r>
            <a:endParaRPr lang="cs-CZ" b="1" dirty="0" smtClean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Anotace: </a:t>
            </a:r>
            <a:r>
              <a:rPr lang="cs-CZ" dirty="0" smtClean="0">
                <a:solidFill>
                  <a:schemeClr val="tx1"/>
                </a:solidFill>
              </a:rPr>
              <a:t>Vlastivěda 5. ročník ZŠ</a:t>
            </a:r>
            <a:endParaRPr lang="cs-CZ" dirty="0"/>
          </a:p>
        </p:txBody>
      </p:sp>
      <p:pic>
        <p:nvPicPr>
          <p:cNvPr id="4" name="Obrázek 3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5753100" cy="1409700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EVROPA A SVĚT</a:t>
            </a:r>
            <a:b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sz="73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KRAJE ČR</a:t>
            </a:r>
            <a:endParaRPr lang="cs-CZ" dirty="0"/>
          </a:p>
        </p:txBody>
      </p:sp>
      <p:pic>
        <p:nvPicPr>
          <p:cNvPr id="4" name="Picture 4" descr="C:\Documents and Settings\Asus\Local Settings\Temporary Internet Files\Content.IE5\I5JKP938\MC900349423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1547664" y="2060848"/>
            <a:ext cx="6359986" cy="4176464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ln w="31550" cmpd="sng">
                  <a:solidFill>
                    <a:srgbClr val="92D05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Plzeňský kraj</a:t>
            </a:r>
            <a:endParaRPr lang="cs-CZ" sz="6600" b="1" dirty="0">
              <a:ln w="31550" cmpd="sng">
                <a:solidFill>
                  <a:srgbClr val="92D050"/>
                </a:soli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" name="Zástupný symbol pro obsah 3" descr="2004_Plzensky_kraj.pn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duotone>
              <a:schemeClr val="accent3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842188" y="1628800"/>
            <a:ext cx="7762706" cy="4464496"/>
          </a:xfrm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92688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rgbClr val="92D050"/>
                </a:solidFill>
              </a:rPr>
              <a:t>Plzeňský kraj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krajské město</a:t>
            </a:r>
          </a:p>
          <a:p>
            <a:pPr lvl="2"/>
            <a:r>
              <a:rPr lang="cs-CZ" dirty="0" smtClean="0"/>
              <a:t>Plzeň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města</a:t>
            </a:r>
          </a:p>
          <a:p>
            <a:pPr lvl="2"/>
            <a:r>
              <a:rPr lang="cs-CZ" dirty="0" smtClean="0"/>
              <a:t>Klatovy</a:t>
            </a:r>
          </a:p>
          <a:p>
            <a:pPr lvl="2"/>
            <a:r>
              <a:rPr lang="cs-CZ" dirty="0" smtClean="0"/>
              <a:t>Domažlice</a:t>
            </a:r>
          </a:p>
          <a:p>
            <a:pPr lvl="2"/>
            <a:r>
              <a:rPr lang="cs-CZ" dirty="0" smtClean="0"/>
              <a:t>Tachov</a:t>
            </a:r>
          </a:p>
          <a:p>
            <a:pPr lvl="2"/>
            <a:r>
              <a:rPr lang="cs-CZ" dirty="0" smtClean="0"/>
              <a:t>Rokycany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poloha</a:t>
            </a:r>
          </a:p>
          <a:p>
            <a:pPr lvl="2"/>
            <a:r>
              <a:rPr lang="cs-CZ" dirty="0" smtClean="0"/>
              <a:t>JZ Čechy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povrch</a:t>
            </a:r>
          </a:p>
          <a:p>
            <a:pPr lvl="2"/>
            <a:r>
              <a:rPr lang="cs-CZ" dirty="0" smtClean="0"/>
              <a:t>Šumava</a:t>
            </a:r>
          </a:p>
          <a:p>
            <a:pPr lvl="2"/>
            <a:r>
              <a:rPr lang="cs-CZ" dirty="0" smtClean="0"/>
              <a:t>Český les</a:t>
            </a:r>
          </a:p>
          <a:p>
            <a:pPr lvl="2"/>
            <a:r>
              <a:rPr lang="cs-CZ" dirty="0" smtClean="0"/>
              <a:t>Plzeňská pahorkatina</a:t>
            </a:r>
            <a:endParaRPr lang="cs-CZ" dirty="0"/>
          </a:p>
        </p:txBody>
      </p:sp>
      <p:pic>
        <p:nvPicPr>
          <p:cNvPr id="4" name="Zástupný symbol pro obsah 3" descr="2004_Plzensky_kraj.png"/>
          <p:cNvPicPr>
            <a:picLocks noChangeAspect="1"/>
          </p:cNvPicPr>
          <p:nvPr/>
        </p:nvPicPr>
        <p:blipFill>
          <a:blip r:embed="rId2" cstate="print">
            <a:duotone>
              <a:schemeClr val="accent3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3008958" y="1988840"/>
            <a:ext cx="6135042" cy="3528392"/>
          </a:xfrm>
          <a:prstGeom prst="rect">
            <a:avLst/>
          </a:prstGeom>
        </p:spPr>
      </p:pic>
      <p:sp>
        <p:nvSpPr>
          <p:cNvPr id="5" name="Elipsa 4"/>
          <p:cNvSpPr/>
          <p:nvPr/>
        </p:nvSpPr>
        <p:spPr>
          <a:xfrm>
            <a:off x="3995936" y="3789040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3995936" y="4149080"/>
            <a:ext cx="72008" cy="7200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3779912" y="4149080"/>
            <a:ext cx="72008" cy="7200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4283968" y="3789040"/>
            <a:ext cx="72008" cy="7200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3419872" y="3717032"/>
            <a:ext cx="72008" cy="7200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50"/>
                            </p:stCondLst>
                            <p:childTnLst>
                              <p:par>
                                <p:cTn id="1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 tmFilter="0,0; .5, 1; 1, 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00"/>
                            </p:stCondLst>
                            <p:childTnLst>
                              <p:par>
                                <p:cTn id="3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 tmFilter="0,0; .5, 1; 1, 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00"/>
                            </p:stCondLst>
                            <p:childTnLst>
                              <p:par>
                                <p:cTn id="5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 tmFilter="0,0; .5, 1; 1, 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900"/>
                            </p:stCondLst>
                            <p:childTnLst>
                              <p:par>
                                <p:cTn id="6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 tmFilter="0,0; .5, 1; 1, 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750"/>
                            </p:stCondLst>
                            <p:childTnLst>
                              <p:par>
                                <p:cTn id="7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 tmFilter="0,0; .5, 1; 1, 1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850"/>
                            </p:stCondLst>
                            <p:childTnLst>
                              <p:par>
                                <p:cTn id="8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900" decel="100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0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500" tmFilter="0,0; .5, 1; 1, 1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900" decel="100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16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500" tmFilter="0,0; .5, 1; 1, 1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1750"/>
                            </p:stCondLst>
                            <p:childTnLst>
                              <p:par>
                                <p:cTn id="124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500" tmFilter="0,0; .5, 1; 1, 1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2600"/>
                            </p:stCondLst>
                            <p:childTnLst>
                              <p:par>
                                <p:cTn id="132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8" dur="500" tmFilter="0,0; .5, 1; 1, 1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760640"/>
          </a:xfrm>
        </p:spPr>
        <p:txBody>
          <a:bodyPr/>
          <a:lstStyle/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vodstvo</a:t>
            </a:r>
          </a:p>
          <a:p>
            <a:pPr lvl="1"/>
            <a:r>
              <a:rPr lang="cs-CZ" dirty="0" smtClean="0"/>
              <a:t>Berounka</a:t>
            </a:r>
          </a:p>
          <a:p>
            <a:pPr lvl="1"/>
            <a:r>
              <a:rPr lang="cs-CZ" dirty="0" smtClean="0"/>
              <a:t>soutok</a:t>
            </a:r>
          </a:p>
          <a:p>
            <a:pPr lvl="2"/>
            <a:r>
              <a:rPr lang="cs-CZ" dirty="0" smtClean="0"/>
              <a:t>Mže</a:t>
            </a:r>
          </a:p>
          <a:p>
            <a:pPr lvl="2"/>
            <a:r>
              <a:rPr lang="cs-CZ" dirty="0" smtClean="0"/>
              <a:t>Radbuzy</a:t>
            </a:r>
          </a:p>
          <a:p>
            <a:pPr lvl="2"/>
            <a:r>
              <a:rPr lang="cs-CZ" dirty="0" err="1" smtClean="0"/>
              <a:t>Úhlavy</a:t>
            </a:r>
            <a:endParaRPr lang="cs-CZ" dirty="0" smtClean="0"/>
          </a:p>
          <a:p>
            <a:pPr lvl="2"/>
            <a:r>
              <a:rPr lang="cs-CZ" dirty="0" err="1" smtClean="0"/>
              <a:t>Úslavy</a:t>
            </a:r>
            <a:endParaRPr lang="cs-CZ" dirty="0" smtClean="0"/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jezera</a:t>
            </a:r>
          </a:p>
          <a:p>
            <a:pPr lvl="1"/>
            <a:r>
              <a:rPr lang="cs-CZ" dirty="0" smtClean="0"/>
              <a:t>v pohoří Šumava</a:t>
            </a:r>
          </a:p>
          <a:p>
            <a:pPr lvl="2"/>
            <a:r>
              <a:rPr lang="cs-CZ" dirty="0" smtClean="0"/>
              <a:t>ledovcového původu </a:t>
            </a:r>
          </a:p>
          <a:p>
            <a:pPr lvl="2"/>
            <a:r>
              <a:rPr lang="cs-CZ" dirty="0" smtClean="0"/>
              <a:t>rašeliniště</a:t>
            </a:r>
            <a:endParaRPr lang="cs-CZ" dirty="0"/>
          </a:p>
        </p:txBody>
      </p:sp>
      <p:pic>
        <p:nvPicPr>
          <p:cNvPr id="1026" name="Picture 2" descr="C:\Documents and Settings\Asus\Local Settings\Temporary Internet Files\Content.IE5\72JO5Z98\MP90040049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1196752"/>
            <a:ext cx="4646331" cy="30963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 tmFilter="0,0; .5, 1; 1, 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600"/>
                            </p:stCondLst>
                            <p:childTnLst>
                              <p:par>
                                <p:cTn id="34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 tmFilter="0,0; .5, 1; 1, 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4400"/>
                            </p:stCondLst>
                            <p:childTnLst>
                              <p:par>
                                <p:cTn id="42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 tmFilter="0,0; .5, 1; 1, 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150"/>
                            </p:stCondLst>
                            <p:childTnLst>
                              <p:par>
                                <p:cTn id="50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 tmFilter="0,0; .5, 1; 1, 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900" decel="100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000"/>
                            </p:stCondLst>
                            <p:childTnLst>
                              <p:par>
                                <p:cTn id="66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900" decel="100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2000"/>
                            </p:stCondLst>
                            <p:childTnLst>
                              <p:par>
                                <p:cTn id="73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 tmFilter="0,0; .5, 1; 1, 1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3300"/>
                            </p:stCondLst>
                            <p:childTnLst>
                              <p:par>
                                <p:cTn id="8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3300"/>
                            </p:stCondLst>
                            <p:childTnLst>
                              <p:par>
                                <p:cTn id="84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 tmFilter="0,0; .5, 1; 1, 1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976664"/>
          </a:xfrm>
        </p:spPr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b="1" dirty="0" smtClean="0">
                <a:solidFill>
                  <a:srgbClr val="92D050"/>
                </a:solidFill>
              </a:rPr>
              <a:t>ZEMĚDĚLSTVÍ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brambory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obilí</a:t>
            </a:r>
          </a:p>
          <a:p>
            <a:pPr lvl="2"/>
            <a:r>
              <a:rPr lang="cs-CZ" dirty="0" smtClean="0"/>
              <a:t>oves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chov skotu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karafiáty</a:t>
            </a:r>
          </a:p>
          <a:p>
            <a:pPr lvl="2"/>
            <a:r>
              <a:rPr lang="cs-CZ" dirty="0" smtClean="0"/>
              <a:t>Klatovy</a:t>
            </a:r>
            <a:endParaRPr lang="cs-CZ" dirty="0"/>
          </a:p>
        </p:txBody>
      </p:sp>
      <p:pic>
        <p:nvPicPr>
          <p:cNvPr id="2050" name="Picture 2" descr="C:\Documents and Settings\Asus\Local Settings\Temporary Internet Files\Content.IE5\373A2Q34\MP90017794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404664"/>
            <a:ext cx="3600400" cy="240026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5" name="Picture 7" descr="C:\Documents and Settings\Asus\Local Settings\Temporary Internet Files\Content.IE5\RFVK6TZK\MP90040714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2996952"/>
            <a:ext cx="3564396" cy="23762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7" name="Picture 9" descr="C:\Documents and Settings\Asus\Local Settings\Temporary Internet Files\Content.IE5\373A2Q34\MP90042286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69594" y="2996952"/>
            <a:ext cx="2371623" cy="30243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 tmFilter="0,0; .5, 1; 1, 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00"/>
                            </p:stCondLst>
                            <p:childTnLst>
                              <p:par>
                                <p:cTn id="4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9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000"/>
                            </p:stCondLst>
                            <p:childTnLst>
                              <p:par>
                                <p:cTn id="58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 tmFilter="0,0; .5, 1; 1, 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800"/>
                            </p:stCondLst>
                            <p:childTnLst>
                              <p:par>
                                <p:cTn id="6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904656"/>
          </a:xfrm>
        </p:spPr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b="1" dirty="0" smtClean="0">
                <a:solidFill>
                  <a:srgbClr val="92D050"/>
                </a:solidFill>
              </a:rPr>
              <a:t>PRŮMYSL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okolí Plzně</a:t>
            </a:r>
          </a:p>
          <a:p>
            <a:pPr lvl="1"/>
            <a:r>
              <a:rPr lang="cs-CZ" dirty="0" smtClean="0"/>
              <a:t>těžba kaolinu</a:t>
            </a:r>
          </a:p>
          <a:p>
            <a:pPr lvl="2"/>
            <a:r>
              <a:rPr lang="cs-CZ" dirty="0" smtClean="0"/>
              <a:t>keramický průmysl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Plzeň</a:t>
            </a:r>
          </a:p>
          <a:p>
            <a:pPr lvl="1"/>
            <a:r>
              <a:rPr lang="cs-CZ" dirty="0" smtClean="0"/>
              <a:t>pivo Prazdroj</a:t>
            </a:r>
          </a:p>
          <a:p>
            <a:pPr lvl="1"/>
            <a:r>
              <a:rPr lang="cs-CZ" dirty="0" smtClean="0"/>
              <a:t>strojírny</a:t>
            </a:r>
          </a:p>
          <a:p>
            <a:pPr lvl="2"/>
            <a:r>
              <a:rPr lang="cs-CZ" dirty="0" smtClean="0"/>
              <a:t>lodní šrouby</a:t>
            </a:r>
          </a:p>
          <a:p>
            <a:pPr lvl="2"/>
            <a:r>
              <a:rPr lang="cs-CZ" dirty="0" smtClean="0"/>
              <a:t>elektrické lokomotivy</a:t>
            </a:r>
          </a:p>
          <a:p>
            <a:pPr lvl="2"/>
            <a:r>
              <a:rPr lang="cs-CZ" dirty="0" smtClean="0"/>
              <a:t>turbíny</a:t>
            </a:r>
          </a:p>
          <a:p>
            <a:pPr lvl="1"/>
            <a:r>
              <a:rPr lang="cs-CZ" dirty="0" smtClean="0"/>
              <a:t>ŠKODA PLZEŇ</a:t>
            </a:r>
            <a:endParaRPr lang="cs-CZ" dirty="0"/>
          </a:p>
        </p:txBody>
      </p:sp>
      <p:pic>
        <p:nvPicPr>
          <p:cNvPr id="3074" name="Picture 2" descr="C:\Documents and Settings\Asus\Local Settings\Temporary Internet Files\Content.IE5\GLEPAHMD\MC90031020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404664"/>
            <a:ext cx="2672000" cy="2736304"/>
          </a:xfrm>
          <a:prstGeom prst="rect">
            <a:avLst/>
          </a:prstGeom>
          <a:noFill/>
        </p:spPr>
      </p:pic>
      <p:pic>
        <p:nvPicPr>
          <p:cNvPr id="3083" name="Picture 11" descr="C:\Documents and Settings\Asus\Local Settings\Temporary Internet Files\Content.IE5\4O3Y73BV\MC90022804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3068960"/>
            <a:ext cx="2385463" cy="2022748"/>
          </a:xfrm>
          <a:prstGeom prst="rect">
            <a:avLst/>
          </a:prstGeom>
          <a:noFill/>
        </p:spPr>
      </p:pic>
      <p:pic>
        <p:nvPicPr>
          <p:cNvPr id="3086" name="Picture 14" descr="C:\Documents and Settings\Asus\Local Settings\Temporary Internet Files\Content.IE5\VYI2URY4\MC90030492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4008" y="4221088"/>
            <a:ext cx="1446806" cy="2141188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 tmFilter="0,0; .5, 1; 1, 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250"/>
                            </p:stCondLst>
                            <p:childTnLst>
                              <p:par>
                                <p:cTn id="3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9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9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3000"/>
                            </p:stCondLst>
                            <p:childTnLst>
                              <p:par>
                                <p:cTn id="63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 tmFilter="0,0; .5, 1; 1, 1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4000"/>
                            </p:stCondLst>
                            <p:childTnLst>
                              <p:par>
                                <p:cTn id="71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 tmFilter="0,0; .5, 1; 1, 1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5450"/>
                            </p:stCondLst>
                            <p:childTnLst>
                              <p:par>
                                <p:cTn id="7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5450"/>
                            </p:stCondLst>
                            <p:childTnLst>
                              <p:par>
                                <p:cTn id="82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 tmFilter="0,0; .5, 1; 1, 1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6250"/>
                            </p:stCondLst>
                            <p:childTnLst>
                              <p:par>
                                <p:cTn id="90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900" decel="100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b="1" dirty="0" smtClean="0">
                <a:ln w="31550" cmpd="sng">
                  <a:solidFill>
                    <a:srgbClr val="92D05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OTÁZKA</a:t>
            </a:r>
            <a:endParaRPr lang="cs-CZ" dirty="0">
              <a:ln w="31550" cmpd="sng">
                <a:solidFill>
                  <a:srgbClr val="92D050"/>
                </a:solidFill>
                <a:prstDash val="solid"/>
              </a:ln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Co víš o Chodsku?</a:t>
            </a:r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None/>
            </a:pPr>
            <a:r>
              <a:rPr lang="cs-CZ" sz="800" dirty="0" smtClean="0">
                <a:hlinkClick r:id="rId2"/>
              </a:rPr>
              <a:t>http://www.</a:t>
            </a:r>
            <a:r>
              <a:rPr lang="cs-CZ" sz="800" dirty="0" err="1" smtClean="0">
                <a:hlinkClick r:id="rId2"/>
              </a:rPr>
              <a:t>google.cz</a:t>
            </a:r>
            <a:r>
              <a:rPr lang="cs-CZ" sz="800" dirty="0" smtClean="0">
                <a:hlinkClick r:id="rId2"/>
              </a:rPr>
              <a:t>/</a:t>
            </a:r>
            <a:r>
              <a:rPr lang="cs-CZ" sz="800" dirty="0" err="1" smtClean="0">
                <a:hlinkClick r:id="rId2"/>
              </a:rPr>
              <a:t>imghp</a:t>
            </a:r>
            <a:r>
              <a:rPr lang="cs-CZ" sz="800" dirty="0" smtClean="0">
                <a:hlinkClick r:id="rId2"/>
              </a:rPr>
              <a:t>?</a:t>
            </a:r>
            <a:r>
              <a:rPr lang="cs-CZ" sz="800" dirty="0" err="1" smtClean="0">
                <a:hlinkClick r:id="rId2"/>
              </a:rPr>
              <a:t>hl</a:t>
            </a:r>
            <a:r>
              <a:rPr lang="cs-CZ" sz="800" dirty="0" smtClean="0">
                <a:hlinkClick r:id="rId2"/>
              </a:rPr>
              <a:t>=</a:t>
            </a:r>
            <a:r>
              <a:rPr lang="cs-CZ" sz="800" dirty="0" err="1" smtClean="0">
                <a:hlinkClick r:id="rId2"/>
              </a:rPr>
              <a:t>cs</a:t>
            </a:r>
            <a:r>
              <a:rPr lang="cs-CZ" sz="800" dirty="0" smtClean="0">
                <a:hlinkClick r:id="rId2"/>
              </a:rPr>
              <a:t>&amp;</a:t>
            </a:r>
            <a:r>
              <a:rPr lang="cs-CZ" sz="800" dirty="0" err="1" smtClean="0">
                <a:hlinkClick r:id="rId2"/>
              </a:rPr>
              <a:t>tab</a:t>
            </a:r>
            <a:r>
              <a:rPr lang="cs-CZ" sz="800" dirty="0" smtClean="0">
                <a:hlinkClick r:id="rId2"/>
              </a:rPr>
              <a:t>=</a:t>
            </a:r>
            <a:r>
              <a:rPr lang="cs-CZ" sz="800" dirty="0" err="1" smtClean="0">
                <a:hlinkClick r:id="rId2"/>
              </a:rPr>
              <a:t>wi</a:t>
            </a:r>
            <a:endParaRPr lang="cs-CZ" sz="800" dirty="0"/>
          </a:p>
        </p:txBody>
      </p:sp>
      <p:pic>
        <p:nvPicPr>
          <p:cNvPr id="4099" name="Picture 3" descr="C:\Documents and Settings\Asus\Local Settings\Temporary Internet Files\Content.IE5\RFVK6TZK\MC90035879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908720"/>
            <a:ext cx="3024336" cy="5560256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832648"/>
          </a:xfrm>
        </p:spPr>
        <p:txBody>
          <a:bodyPr>
            <a:norm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2000" dirty="0" smtClean="0"/>
              <a:t>Plzeňský kraj. In: </a:t>
            </a:r>
            <a:r>
              <a:rPr lang="cs-CZ" sz="2000" i="1" dirty="0" err="1" smtClean="0"/>
              <a:t>Wikipedia</a:t>
            </a:r>
            <a:r>
              <a:rPr lang="cs-CZ" sz="2000" i="1" dirty="0" smtClean="0"/>
              <a:t>: </a:t>
            </a:r>
            <a:r>
              <a:rPr lang="cs-CZ" sz="2000" i="1" dirty="0" err="1" smtClean="0"/>
              <a:t>the</a:t>
            </a:r>
            <a:r>
              <a:rPr lang="cs-CZ" sz="2000" i="1" dirty="0" smtClean="0"/>
              <a:t> free </a:t>
            </a:r>
            <a:r>
              <a:rPr lang="cs-CZ" sz="2000" i="1" dirty="0" err="1" smtClean="0"/>
              <a:t>encyclopedia</a:t>
            </a:r>
            <a:r>
              <a:rPr lang="cs-CZ" sz="2000" dirty="0" smtClean="0"/>
              <a:t> [online]. San </a:t>
            </a:r>
            <a:r>
              <a:rPr lang="cs-CZ" sz="2000" dirty="0" err="1" smtClean="0"/>
              <a:t>Francisco</a:t>
            </a:r>
            <a:r>
              <a:rPr lang="cs-CZ" sz="2000" dirty="0" smtClean="0"/>
              <a:t> (CA): </a:t>
            </a:r>
            <a:r>
              <a:rPr lang="cs-CZ" sz="2000" dirty="0" err="1" smtClean="0"/>
              <a:t>Wikimedia</a:t>
            </a:r>
            <a:r>
              <a:rPr lang="cs-CZ" sz="2000" dirty="0" smtClean="0"/>
              <a:t> </a:t>
            </a:r>
            <a:r>
              <a:rPr lang="cs-CZ" sz="2000" dirty="0" err="1" smtClean="0"/>
              <a:t>Foundation</a:t>
            </a:r>
            <a:r>
              <a:rPr lang="cs-CZ" sz="2000" dirty="0" smtClean="0"/>
              <a:t>, 2001- [cit. 2013-05-26]. Dostupné z: </a:t>
            </a:r>
            <a:r>
              <a:rPr lang="cs-CZ" sz="2000" dirty="0" smtClean="0">
                <a:hlinkClick r:id="rId2"/>
              </a:rPr>
              <a:t>http://cs.wikipedia.org/wiki/Soubor:2004_Plzensky_kraj.png</a:t>
            </a:r>
            <a:endParaRPr lang="cs-CZ" sz="2000" dirty="0" smtClean="0"/>
          </a:p>
          <a:p>
            <a:pPr>
              <a:buFont typeface="Courier New" pitchFamily="49" charset="0"/>
              <a:buChar char="o"/>
            </a:pPr>
            <a:r>
              <a:rPr lang="cs-CZ" sz="2000" dirty="0" smtClean="0"/>
              <a:t>Ostatní obrázky – </a:t>
            </a:r>
            <a:r>
              <a:rPr lang="cs-CZ" sz="2000" dirty="0" smtClean="0"/>
              <a:t>klipart – www.office.</a:t>
            </a:r>
            <a:r>
              <a:rPr lang="cs-CZ" sz="2000" smtClean="0"/>
              <a:t>microsoft.com</a:t>
            </a:r>
            <a:endParaRPr lang="cs-CZ" sz="2000" dirty="0" smtClean="0"/>
          </a:p>
          <a:p>
            <a:pPr>
              <a:buFont typeface="Courier New" pitchFamily="49" charset="0"/>
              <a:buChar char="o"/>
            </a:pPr>
            <a:r>
              <a:rPr lang="cs-CZ" sz="2000" dirty="0" smtClean="0"/>
              <a:t>Použitá literatura – pouze vlastní myšlenky</a:t>
            </a:r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109</Words>
  <Application>Microsoft Office PowerPoint</Application>
  <PresentationFormat>Předvádění na obrazovce (4:3)</PresentationFormat>
  <Paragraphs>65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EVROPA A SVĚT KRAJE ČR</vt:lpstr>
      <vt:lpstr>Plzeňský kraj</vt:lpstr>
      <vt:lpstr>Snímek 4</vt:lpstr>
      <vt:lpstr>Snímek 5</vt:lpstr>
      <vt:lpstr>Snímek 6</vt:lpstr>
      <vt:lpstr>Snímek 7</vt:lpstr>
      <vt:lpstr>OTÁZKA</vt:lpstr>
      <vt:lpstr>Snímek 9</vt:lpstr>
    </vt:vector>
  </TitlesOfParts>
  <Company>Asus Ltd.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Asus</dc:creator>
  <cp:lastModifiedBy>Dum</cp:lastModifiedBy>
  <cp:revision>15</cp:revision>
  <dcterms:created xsi:type="dcterms:W3CDTF">2013-05-17T17:51:14Z</dcterms:created>
  <dcterms:modified xsi:type="dcterms:W3CDTF">2014-08-20T16:26:36Z</dcterms:modified>
</cp:coreProperties>
</file>