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30CAE4-9C6B-497B-B616-607734F59C1D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6D0F4-085A-49CF-836F-92CC788F0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Evropa%20a%20sv&#283;t%2012%20-%20&#218;steck&#253;%20kraj.pptx" TargetMode="External"/><Relationship Id="rId2" Type="http://schemas.openxmlformats.org/officeDocument/2006/relationships/hyperlink" Target="http://cs.wikipedia.org/wiki/Soubor:2004_Ustec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492896"/>
            <a:ext cx="6984776" cy="314590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VY_32_INOVACE_12_VLASTIVĚDA 5_ÚSTECKÝ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ÚSTECKÝ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Ústecký kraj</a:t>
            </a:r>
            <a:endParaRPr lang="cs-CZ" sz="6600" b="1" dirty="0">
              <a:ln w="31550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Ustec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grayscl/>
          </a:blip>
          <a:stretch>
            <a:fillRect/>
          </a:stretch>
        </p:blipFill>
        <p:spPr>
          <a:xfrm>
            <a:off x="611560" y="1556792"/>
            <a:ext cx="7887910" cy="4536504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4_Ustecky_kraj.PNG"/>
          <p:cNvPicPr>
            <a:picLocks noChangeAspect="1"/>
          </p:cNvPicPr>
          <p:nvPr/>
        </p:nvPicPr>
        <p:blipFill>
          <a:blip r:embed="rId2" cstate="print">
            <a:grayscl/>
          </a:blip>
          <a:stretch>
            <a:fillRect/>
          </a:stretch>
        </p:blipFill>
        <p:spPr>
          <a:xfrm>
            <a:off x="2843808" y="1628800"/>
            <a:ext cx="5925490" cy="3407875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Ústecký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Ústí nad Labem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 lvl="2"/>
            <a:r>
              <a:rPr lang="cs-CZ" dirty="0" smtClean="0"/>
              <a:t>Děčín</a:t>
            </a:r>
          </a:p>
          <a:p>
            <a:pPr lvl="2"/>
            <a:r>
              <a:rPr lang="cs-CZ" dirty="0" smtClean="0"/>
              <a:t>Most</a:t>
            </a:r>
          </a:p>
          <a:p>
            <a:pPr lvl="2"/>
            <a:r>
              <a:rPr lang="cs-CZ" dirty="0" smtClean="0"/>
              <a:t>Teplice</a:t>
            </a:r>
          </a:p>
          <a:p>
            <a:pPr lvl="2"/>
            <a:r>
              <a:rPr lang="cs-CZ" dirty="0" smtClean="0"/>
              <a:t>Litoměřice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SZ Čechy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Polabská nížina</a:t>
            </a:r>
          </a:p>
          <a:p>
            <a:pPr lvl="2"/>
            <a:r>
              <a:rPr lang="cs-CZ" dirty="0" smtClean="0"/>
              <a:t>České středohoří - sopečný původ</a:t>
            </a:r>
          </a:p>
          <a:p>
            <a:pPr lvl="2"/>
            <a:r>
              <a:rPr lang="cs-CZ" dirty="0" smtClean="0"/>
              <a:t>Děčínská vrchovina - NP České Švýcarsko</a:t>
            </a:r>
          </a:p>
          <a:p>
            <a:pPr lvl="2"/>
            <a:r>
              <a:rPr lang="cs-CZ" dirty="0" smtClean="0"/>
              <a:t>Krušné hory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27984" y="2132856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644008" y="1988840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355976" y="2276872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39952" y="2348880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572000" y="2348880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5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95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150"/>
                            </p:stCondLst>
                            <p:childTnLst>
                              <p:par>
                                <p:cTn id="12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4000"/>
                            </p:stCondLst>
                            <p:childTnLst>
                              <p:par>
                                <p:cTn id="13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6150"/>
                            </p:stCondLst>
                            <p:childTnLst>
                              <p:par>
                                <p:cTn id="14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1"/>
            <a:r>
              <a:rPr lang="cs-CZ" dirty="0" smtClean="0"/>
              <a:t>Labe</a:t>
            </a:r>
          </a:p>
          <a:p>
            <a:pPr lvl="2"/>
            <a:r>
              <a:rPr lang="cs-CZ" dirty="0" smtClean="0"/>
              <a:t>u Hřenska 115 m.</a:t>
            </a:r>
            <a:r>
              <a:rPr lang="cs-CZ" dirty="0" err="1" smtClean="0"/>
              <a:t>n.m</a:t>
            </a:r>
            <a:r>
              <a:rPr lang="cs-CZ" dirty="0" smtClean="0"/>
              <a:t>.; nejnižší místo v ČR</a:t>
            </a:r>
          </a:p>
          <a:p>
            <a:pPr lvl="1"/>
            <a:r>
              <a:rPr lang="cs-CZ" dirty="0" smtClean="0"/>
              <a:t>Ohře</a:t>
            </a:r>
          </a:p>
          <a:p>
            <a:pPr lvl="1"/>
            <a:r>
              <a:rPr lang="cs-CZ" dirty="0" err="1" smtClean="0"/>
              <a:t>Ploučnice</a:t>
            </a:r>
            <a:endParaRPr lang="cs-CZ" dirty="0" smtClean="0"/>
          </a:p>
          <a:p>
            <a:pPr lvl="1"/>
            <a:r>
              <a:rPr lang="cs-CZ" dirty="0" err="1" smtClean="0"/>
              <a:t>Nechranice</a:t>
            </a:r>
            <a:endParaRPr lang="cs-CZ" dirty="0" smtClean="0"/>
          </a:p>
          <a:p>
            <a:pPr lvl="2"/>
            <a:r>
              <a:rPr lang="cs-CZ" dirty="0" smtClean="0"/>
              <a:t>vodní nádrž na Ohři</a:t>
            </a:r>
            <a:endParaRPr lang="cs-CZ" dirty="0"/>
          </a:p>
        </p:txBody>
      </p:sp>
      <p:pic>
        <p:nvPicPr>
          <p:cNvPr id="1027" name="Picture 3" descr="C:\Documents and Settings\Asus\Local Settings\Temporary Internet Files\Content.IE5\I5JKP938\MP9004308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901034"/>
            <a:ext cx="4192636" cy="30756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/>
          <a:lstStyle/>
          <a:p>
            <a:r>
              <a:rPr lang="cs-CZ" b="1" dirty="0" smtClean="0"/>
              <a:t>ZEMĚDĚLSTVÍ</a:t>
            </a:r>
          </a:p>
          <a:p>
            <a:pPr lvl="1"/>
            <a:r>
              <a:rPr lang="cs-CZ" dirty="0" smtClean="0"/>
              <a:t>Litoměřice</a:t>
            </a:r>
          </a:p>
          <a:p>
            <a:pPr lvl="2"/>
            <a:r>
              <a:rPr lang="cs-CZ" dirty="0" smtClean="0"/>
              <a:t>zahrada Čech = ovoce</a:t>
            </a:r>
          </a:p>
          <a:p>
            <a:pPr lvl="1"/>
            <a:r>
              <a:rPr lang="cs-CZ" dirty="0" smtClean="0"/>
              <a:t>chmel</a:t>
            </a:r>
          </a:p>
          <a:p>
            <a:pPr lvl="2"/>
            <a:r>
              <a:rPr lang="cs-CZ" dirty="0" smtClean="0"/>
              <a:t>Žatec</a:t>
            </a:r>
          </a:p>
          <a:p>
            <a:pPr lvl="2"/>
            <a:r>
              <a:rPr lang="cs-CZ" dirty="0" smtClean="0"/>
              <a:t>Louny</a:t>
            </a:r>
          </a:p>
          <a:p>
            <a:pPr lvl="2"/>
            <a:r>
              <a:rPr lang="cs-CZ" dirty="0" smtClean="0"/>
              <a:t>Litoměřice</a:t>
            </a:r>
            <a:endParaRPr lang="cs-CZ" dirty="0"/>
          </a:p>
        </p:txBody>
      </p:sp>
      <p:pic>
        <p:nvPicPr>
          <p:cNvPr id="4" name="Obrázek 3" descr="Illustration_Humulus_lupulus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764704"/>
            <a:ext cx="3445724" cy="55633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00"/>
                            </p:stCondLst>
                            <p:childTnLst>
                              <p:par>
                                <p:cTn id="4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400"/>
                            </p:stCondLst>
                            <p:childTnLst>
                              <p:par>
                                <p:cTn id="5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hnědé uhlí</a:t>
            </a:r>
          </a:p>
          <a:p>
            <a:pPr lvl="1"/>
            <a:r>
              <a:rPr lang="cs-CZ" dirty="0" smtClean="0"/>
              <a:t>MOSTECKÁ PÁNEV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elektřina</a:t>
            </a:r>
          </a:p>
          <a:p>
            <a:pPr lvl="1"/>
            <a:r>
              <a:rPr lang="cs-CZ" dirty="0" err="1" smtClean="0"/>
              <a:t>Tušimice</a:t>
            </a:r>
            <a:endParaRPr lang="cs-CZ" dirty="0" smtClean="0"/>
          </a:p>
          <a:p>
            <a:pPr lvl="1"/>
            <a:r>
              <a:rPr lang="cs-CZ" dirty="0" err="1" smtClean="0"/>
              <a:t>Počerady</a:t>
            </a:r>
            <a:endParaRPr lang="cs-CZ" dirty="0" smtClean="0"/>
          </a:p>
          <a:p>
            <a:pPr lvl="1"/>
            <a:r>
              <a:rPr lang="cs-CZ" dirty="0" err="1" smtClean="0"/>
              <a:t>Prunéřov</a:t>
            </a:r>
            <a:endParaRPr lang="cs-CZ" dirty="0" smtClean="0"/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chemický</a:t>
            </a:r>
          </a:p>
          <a:p>
            <a:pPr lvl="1"/>
            <a:r>
              <a:rPr lang="cs-CZ" dirty="0" smtClean="0"/>
              <a:t>Ústí nad Labem</a:t>
            </a:r>
          </a:p>
          <a:p>
            <a:pPr lvl="2"/>
            <a:r>
              <a:rPr lang="cs-CZ" dirty="0" smtClean="0"/>
              <a:t>mýdla</a:t>
            </a:r>
          </a:p>
          <a:p>
            <a:pPr lvl="2"/>
            <a:r>
              <a:rPr lang="cs-CZ" dirty="0" smtClean="0"/>
              <a:t>zubní pasty 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petrochemie</a:t>
            </a:r>
          </a:p>
          <a:p>
            <a:pPr lvl="1"/>
            <a:r>
              <a:rPr lang="cs-CZ" dirty="0" smtClean="0"/>
              <a:t>Litvínov</a:t>
            </a:r>
          </a:p>
          <a:p>
            <a:pPr lvl="2"/>
            <a:r>
              <a:rPr lang="cs-CZ" dirty="0" smtClean="0"/>
              <a:t>ropa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hutnictví</a:t>
            </a:r>
          </a:p>
          <a:p>
            <a:pPr lvl="1"/>
            <a:r>
              <a:rPr lang="cs-CZ" dirty="0" smtClean="0"/>
              <a:t>Chomutov</a:t>
            </a:r>
          </a:p>
          <a:p>
            <a:pPr lvl="2"/>
            <a:r>
              <a:rPr lang="cs-CZ" dirty="0" smtClean="0"/>
              <a:t>trubky pro plynovody</a:t>
            </a:r>
          </a:p>
          <a:p>
            <a:pPr lvl="2"/>
            <a:r>
              <a:rPr lang="cs-CZ" dirty="0" smtClean="0"/>
              <a:t>ropovody</a:t>
            </a:r>
          </a:p>
          <a:p>
            <a:pPr lvl="2"/>
            <a:r>
              <a:rPr lang="cs-CZ" dirty="0" smtClean="0"/>
              <a:t>atomové elektrárny</a:t>
            </a:r>
            <a:endParaRPr lang="cs-CZ" dirty="0"/>
          </a:p>
        </p:txBody>
      </p:sp>
      <p:pic>
        <p:nvPicPr>
          <p:cNvPr id="1028" name="Picture 4" descr="C:\Documents and Settings\Asus\Local Settings\Temporary Internet Files\Content.IE5\72JO5Z98\MC9004126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060848"/>
            <a:ext cx="2880320" cy="1605540"/>
          </a:xfrm>
          <a:prstGeom prst="rect">
            <a:avLst/>
          </a:prstGeom>
          <a:noFill/>
        </p:spPr>
      </p:pic>
      <p:pic>
        <p:nvPicPr>
          <p:cNvPr id="1033" name="Picture 9" descr="C:\Documents and Settings\Asus\Local Settings\Temporary Internet Files\Content.IE5\4O3Y73BV\MC900312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76672"/>
            <a:ext cx="2736304" cy="1383972"/>
          </a:xfrm>
          <a:prstGeom prst="rect">
            <a:avLst/>
          </a:prstGeom>
          <a:noFill/>
        </p:spPr>
      </p:pic>
      <p:pic>
        <p:nvPicPr>
          <p:cNvPr id="1034" name="Picture 10" descr="C:\Documents and Settings\Asus\Local Settings\Temporary Internet Files\Content.IE5\I5JKP938\MC9004418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908720"/>
            <a:ext cx="1879104" cy="1879104"/>
          </a:xfrm>
          <a:prstGeom prst="rect">
            <a:avLst/>
          </a:prstGeom>
          <a:noFill/>
        </p:spPr>
      </p:pic>
      <p:pic>
        <p:nvPicPr>
          <p:cNvPr id="1038" name="Picture 14" descr="C:\Documents and Settings\Asus\Local Settings\Temporary Internet Files\Content.IE5\A3OHOQ91\MP9004337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3861048"/>
            <a:ext cx="3632505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5" name="Picture 11" descr="C:\Documents and Settings\Asus\Local Settings\Temporary Internet Files\Content.IE5\3W220ZCC\MC90003018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5013176"/>
            <a:ext cx="1520647" cy="152247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70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700"/>
                            </p:stCondLst>
                            <p:childTnLst>
                              <p:par>
                                <p:cTn id="8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650"/>
                            </p:stCondLst>
                            <p:childTnLst>
                              <p:par>
                                <p:cTn id="9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650"/>
                            </p:stCondLst>
                            <p:childTnLst>
                              <p:par>
                                <p:cTn id="9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650"/>
                            </p:stCondLst>
                            <p:childTnLst>
                              <p:par>
                                <p:cTn id="1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65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9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3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9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3350"/>
                            </p:stCondLst>
                            <p:childTnLst>
                              <p:par>
                                <p:cTn id="14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 tmFilter="0,0; .5, 1; 1, 1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4200"/>
                            </p:stCondLst>
                            <p:childTnLst>
                              <p:par>
                                <p:cTn id="15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 tmFilter="0,0; .5, 1; 1, 1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31550" cmpd="sng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dirty="0">
              <a:ln w="31550" cmpd="sng">
                <a:solidFill>
                  <a:sysClr val="windowText" lastClr="000000"/>
                </a:solidFill>
                <a:prstDash val="solid"/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Čím je významné město Děčín?</a:t>
            </a:r>
            <a:endParaRPr lang="cs-CZ" dirty="0"/>
          </a:p>
        </p:txBody>
      </p:sp>
      <p:pic>
        <p:nvPicPr>
          <p:cNvPr id="2051" name="Picture 3" descr="C:\Documents and Settings\Asus\Local Settings\Temporary Internet Files\Content.IE5\TJVZW7GQ\MP900439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420888"/>
            <a:ext cx="5760640" cy="38404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179512" y="6165304"/>
            <a:ext cx="269817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google.cz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imghp</a:t>
            </a:r>
            <a:r>
              <a:rPr lang="cs-CZ" sz="1100" dirty="0" smtClean="0">
                <a:hlinkClick r:id="rId3"/>
              </a:rPr>
              <a:t>?</a:t>
            </a:r>
            <a:r>
              <a:rPr lang="cs-CZ" sz="1100" dirty="0" err="1" smtClean="0">
                <a:hlinkClick r:id="rId3"/>
              </a:rPr>
              <a:t>hl</a:t>
            </a:r>
            <a:r>
              <a:rPr lang="cs-CZ" sz="1100" dirty="0" smtClean="0">
                <a:hlinkClick r:id="rId3"/>
              </a:rPr>
              <a:t>=</a:t>
            </a:r>
            <a:r>
              <a:rPr lang="cs-CZ" sz="1100" dirty="0" err="1" smtClean="0">
                <a:hlinkClick r:id="rId3"/>
              </a:rPr>
              <a:t>cs</a:t>
            </a:r>
            <a:r>
              <a:rPr lang="cs-CZ" sz="1100" dirty="0" smtClean="0">
                <a:hlinkClick r:id="rId3"/>
              </a:rPr>
              <a:t>&amp;</a:t>
            </a:r>
            <a:r>
              <a:rPr lang="cs-CZ" sz="1100" dirty="0" err="1" smtClean="0">
                <a:hlinkClick r:id="rId3"/>
              </a:rPr>
              <a:t>tab</a:t>
            </a:r>
            <a:r>
              <a:rPr lang="cs-CZ" sz="1100" dirty="0" smtClean="0">
                <a:hlinkClick r:id="rId3"/>
              </a:rPr>
              <a:t>=</a:t>
            </a:r>
            <a:r>
              <a:rPr lang="cs-CZ" sz="1100" dirty="0" err="1" smtClean="0">
                <a:hlinkClick r:id="rId3"/>
              </a:rPr>
              <a:t>wi</a:t>
            </a:r>
            <a:endParaRPr lang="cs-CZ" sz="11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Ústecký kraj.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2013-05-27]. Dostupné z: </a:t>
            </a:r>
            <a:r>
              <a:rPr lang="cs-CZ" sz="2000" dirty="0" smtClean="0">
                <a:hlinkClick r:id="rId2"/>
              </a:rPr>
              <a:t>http://cs.wikipedia.org/wiki/Soubor:2004_Ustecky_kraj.PNG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en-US" sz="2000" dirty="0" err="1" smtClean="0"/>
              <a:t>Chmel</a:t>
            </a:r>
            <a:r>
              <a:rPr lang="en-US" sz="2000" dirty="0" smtClean="0"/>
              <a:t>. In: </a:t>
            </a:r>
            <a:r>
              <a:rPr lang="en-US" sz="2000" i="1" dirty="0" smtClean="0"/>
              <a:t>Wikipedia: the free encyclopedia</a:t>
            </a:r>
            <a:r>
              <a:rPr lang="en-US" sz="2000" dirty="0" smtClean="0"/>
              <a:t> [online]. San Francisco (CA): Wikimedia Foundation, 2001- [cit. 2013-05-27].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</a:t>
            </a:r>
            <a:r>
              <a:rPr lang="en-US" sz="2000" dirty="0" smtClean="0">
                <a:hlinkClick r:id="rId3" action="ppaction://hlinkpres?slideindex=1&amp;slidetitle="/>
              </a:rPr>
              <a:t>http://cs.wikipedia.org/wiki/Soubor:Illustration_Humulus_lupulus0.jpg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klipart –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vlastní myšlenky</a:t>
            </a: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137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EVROPA A SVĚT KRAJE ČR</vt:lpstr>
      <vt:lpstr>Ústecký kraj</vt:lpstr>
      <vt:lpstr>Snímek 4</vt:lpstr>
      <vt:lpstr>Snímek 5</vt:lpstr>
      <vt:lpstr>Snímek 6</vt:lpstr>
      <vt:lpstr>Snímek 7</vt:lpstr>
      <vt:lpstr>OTÁZKA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20</cp:revision>
  <dcterms:created xsi:type="dcterms:W3CDTF">2013-05-26T16:48:50Z</dcterms:created>
  <dcterms:modified xsi:type="dcterms:W3CDTF">2014-08-20T16:27:30Z</dcterms:modified>
</cp:coreProperties>
</file>