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DAC31D-650A-4FC5-9977-D76B1E3A45C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CBB9E-4FDE-4EB0-8650-D56FC8134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0x0Ipp9tP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492896"/>
            <a:ext cx="7056784" cy="314590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VY_32_INOVACE_13_VLASTIVĚDA 5_LIBERECKÝ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LIBERECKÝ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FF66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Liberecký kraj</a:t>
            </a:r>
            <a:endParaRPr lang="cs-CZ" sz="6600" b="1" dirty="0">
              <a:ln w="31550" cmpd="sng">
                <a:solidFill>
                  <a:srgbClr val="FF66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Liberec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11560" y="1628800"/>
            <a:ext cx="8157129" cy="4691338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4_Liberecky_kraj.PNG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203848" y="2060848"/>
            <a:ext cx="5759426" cy="331236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6600"/>
                </a:solidFill>
              </a:rPr>
              <a:t>Liberecký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Liberec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 lvl="2"/>
            <a:r>
              <a:rPr lang="cs-CZ" dirty="0" smtClean="0"/>
              <a:t>Jablonec nad Nisou</a:t>
            </a:r>
          </a:p>
          <a:p>
            <a:pPr lvl="2"/>
            <a:r>
              <a:rPr lang="cs-CZ" dirty="0" smtClean="0"/>
              <a:t>Nový Bor</a:t>
            </a:r>
          </a:p>
          <a:p>
            <a:pPr lvl="2"/>
            <a:r>
              <a:rPr lang="cs-CZ" dirty="0" smtClean="0"/>
              <a:t>Turnov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S Čechy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Česká tabule</a:t>
            </a:r>
          </a:p>
          <a:p>
            <a:pPr lvl="2"/>
            <a:r>
              <a:rPr lang="cs-CZ" dirty="0" smtClean="0"/>
              <a:t>Lužické hory</a:t>
            </a:r>
          </a:p>
          <a:p>
            <a:pPr lvl="2"/>
            <a:r>
              <a:rPr lang="cs-CZ" dirty="0" smtClean="0"/>
              <a:t>Jizerské hory</a:t>
            </a:r>
          </a:p>
          <a:p>
            <a:pPr lvl="2"/>
            <a:r>
              <a:rPr lang="cs-CZ" dirty="0" smtClean="0"/>
              <a:t>Český ráj (</a:t>
            </a:r>
            <a:r>
              <a:rPr lang="cs-CZ" dirty="0" err="1" smtClean="0"/>
              <a:t>Hruboskalsko</a:t>
            </a:r>
            <a:r>
              <a:rPr lang="cs-CZ" dirty="0" smtClean="0"/>
              <a:t> - pískovec)</a:t>
            </a:r>
          </a:p>
          <a:p>
            <a:pPr lvl="2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652120" y="234888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796136" y="2492896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868144" y="2636912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220072" y="2564904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1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5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00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050"/>
                            </p:stCondLst>
                            <p:childTnLst>
                              <p:par>
                                <p:cTn id="1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1"/>
            <a:r>
              <a:rPr lang="cs-CZ" dirty="0" smtClean="0"/>
              <a:t>Labe</a:t>
            </a:r>
          </a:p>
          <a:p>
            <a:pPr lvl="1"/>
            <a:r>
              <a:rPr lang="cs-CZ" dirty="0" smtClean="0"/>
              <a:t>Jizera</a:t>
            </a:r>
          </a:p>
          <a:p>
            <a:pPr lvl="1"/>
            <a:r>
              <a:rPr lang="cs-CZ" dirty="0" smtClean="0"/>
              <a:t>Nisa</a:t>
            </a:r>
          </a:p>
          <a:p>
            <a:pPr lvl="1"/>
            <a:r>
              <a:rPr lang="cs-CZ" dirty="0" smtClean="0"/>
              <a:t>Máchovo jezero</a:t>
            </a:r>
          </a:p>
          <a:p>
            <a:pPr lvl="2"/>
            <a:r>
              <a:rPr lang="cs-CZ" dirty="0" smtClean="0"/>
              <a:t>uměle vytvořené</a:t>
            </a:r>
          </a:p>
          <a:p>
            <a:pPr lvl="2"/>
            <a:r>
              <a:rPr lang="cs-CZ" dirty="0" smtClean="0"/>
              <a:t>rekreace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5AAWHIX3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501008"/>
            <a:ext cx="2794810" cy="2808312"/>
          </a:xfrm>
          <a:prstGeom prst="rect">
            <a:avLst/>
          </a:prstGeom>
          <a:noFill/>
        </p:spPr>
      </p:pic>
      <p:pic>
        <p:nvPicPr>
          <p:cNvPr id="1029" name="Picture 5" descr="C:\Documents and Settings\Asus\Local Settings\Temporary Internet Files\Content.IE5\72JO5Z98\MP9004049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620688"/>
            <a:ext cx="4006890" cy="2862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150"/>
                            </p:stCondLst>
                            <p:childTnLst>
                              <p:par>
                                <p:cTn id="4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FF6600"/>
                </a:solidFill>
              </a:rPr>
              <a:t>ZEMĚDĚLSTVÍ</a:t>
            </a:r>
          </a:p>
          <a:p>
            <a:pPr lvl="1"/>
            <a:r>
              <a:rPr lang="cs-CZ" dirty="0" smtClean="0"/>
              <a:t>nenáročné plodiny</a:t>
            </a:r>
          </a:p>
          <a:p>
            <a:pPr lvl="2"/>
            <a:r>
              <a:rPr lang="cs-CZ" dirty="0" smtClean="0"/>
              <a:t>oves</a:t>
            </a:r>
          </a:p>
          <a:p>
            <a:pPr lvl="2"/>
            <a:r>
              <a:rPr lang="cs-CZ" dirty="0" smtClean="0"/>
              <a:t>pícniny</a:t>
            </a:r>
          </a:p>
          <a:p>
            <a:pPr lvl="1"/>
            <a:r>
              <a:rPr lang="cs-CZ" dirty="0" smtClean="0"/>
              <a:t>živočišná výroba</a:t>
            </a:r>
          </a:p>
          <a:p>
            <a:pPr lvl="2"/>
            <a:r>
              <a:rPr lang="cs-CZ" dirty="0" smtClean="0"/>
              <a:t>výroba mléka, mléčných výrobků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NINMONCL\MC9000386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052736"/>
            <a:ext cx="1704426" cy="2424010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TJVZW7GQ\MC9002157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077072"/>
            <a:ext cx="2325232" cy="2157743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GLEPAHMD\MC9004119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717032"/>
            <a:ext cx="2707778" cy="248056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5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800"/>
                            </p:stCondLst>
                            <p:childTnLst>
                              <p:par>
                                <p:cTn id="5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800"/>
                            </p:stCondLst>
                            <p:childTnLst>
                              <p:par>
                                <p:cTn id="5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8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FF6600"/>
                </a:solidFill>
              </a:rPr>
              <a:t>PRŮMYSL</a:t>
            </a:r>
          </a:p>
          <a:p>
            <a:pPr lvl="1"/>
            <a:r>
              <a:rPr lang="cs-CZ" dirty="0" smtClean="0"/>
              <a:t>keramika</a:t>
            </a:r>
          </a:p>
          <a:p>
            <a:pPr lvl="1"/>
            <a:r>
              <a:rPr lang="cs-CZ" dirty="0" smtClean="0"/>
              <a:t>textil</a:t>
            </a:r>
          </a:p>
          <a:p>
            <a:pPr lvl="2"/>
            <a:r>
              <a:rPr lang="cs-CZ" dirty="0" smtClean="0"/>
              <a:t>dříve hodně, dnes již málo</a:t>
            </a:r>
          </a:p>
          <a:p>
            <a:pPr lvl="1"/>
            <a:r>
              <a:rPr lang="cs-CZ" dirty="0" smtClean="0"/>
              <a:t>Nový bor</a:t>
            </a:r>
          </a:p>
          <a:p>
            <a:pPr lvl="2"/>
            <a:r>
              <a:rPr lang="cs-CZ" dirty="0" smtClean="0"/>
              <a:t>sklo</a:t>
            </a:r>
          </a:p>
          <a:p>
            <a:pPr lvl="1"/>
            <a:r>
              <a:rPr lang="cs-CZ" dirty="0" smtClean="0"/>
              <a:t>Liberec</a:t>
            </a:r>
          </a:p>
          <a:p>
            <a:pPr lvl="2"/>
            <a:r>
              <a:rPr lang="cs-CZ" dirty="0" smtClean="0"/>
              <a:t>sklo</a:t>
            </a:r>
          </a:p>
          <a:p>
            <a:pPr lvl="2"/>
            <a:r>
              <a:rPr lang="cs-CZ" dirty="0" smtClean="0"/>
              <a:t>strojírenství</a:t>
            </a:r>
          </a:p>
          <a:p>
            <a:pPr lvl="2"/>
            <a:r>
              <a:rPr lang="cs-CZ" dirty="0" smtClean="0"/>
              <a:t>Babylon</a:t>
            </a:r>
          </a:p>
          <a:p>
            <a:pPr lvl="2"/>
            <a:r>
              <a:rPr lang="cs-CZ" dirty="0" smtClean="0"/>
              <a:t>ZOO</a:t>
            </a:r>
          </a:p>
          <a:p>
            <a:pPr lvl="2"/>
            <a:r>
              <a:rPr lang="cs-CZ" dirty="0" smtClean="0"/>
              <a:t>Botanická zahrada</a:t>
            </a:r>
          </a:p>
          <a:p>
            <a:pPr lvl="1"/>
            <a:r>
              <a:rPr lang="cs-CZ" dirty="0" smtClean="0"/>
              <a:t>Jablonec nad Nisou</a:t>
            </a:r>
          </a:p>
          <a:p>
            <a:pPr lvl="2"/>
            <a:r>
              <a:rPr lang="cs-CZ" dirty="0" smtClean="0"/>
              <a:t>bižuterie</a:t>
            </a:r>
            <a:endParaRPr lang="cs-CZ" dirty="0"/>
          </a:p>
        </p:txBody>
      </p:sp>
      <p:pic>
        <p:nvPicPr>
          <p:cNvPr id="1029" name="Picture 5" descr="C:\Documents and Settings\Asus\Local Settings\Temporary Internet Files\Content.IE5\3W220ZCC\MC9002121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645024"/>
            <a:ext cx="2423282" cy="2635734"/>
          </a:xfrm>
          <a:prstGeom prst="rect">
            <a:avLst/>
          </a:prstGeom>
          <a:noFill/>
        </p:spPr>
      </p:pic>
      <p:pic>
        <p:nvPicPr>
          <p:cNvPr id="1031" name="Picture 7" descr="C:\Documents and Settings\Asus\Local Settings\Temporary Internet Files\Content.IE5\SLZ8G5RX\MC9003573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04664"/>
            <a:ext cx="2520280" cy="281129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650"/>
                            </p:stCondLst>
                            <p:childTnLst>
                              <p:par>
                                <p:cTn id="5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5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750"/>
                            </p:stCondLst>
                            <p:childTnLst>
                              <p:par>
                                <p:cTn id="7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550"/>
                            </p:stCondLst>
                            <p:childTnLst>
                              <p:par>
                                <p:cTn id="8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150"/>
                            </p:stCondLst>
                            <p:childTnLst>
                              <p:par>
                                <p:cTn id="9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900"/>
                            </p:stCondLst>
                            <p:childTnLst>
                              <p:par>
                                <p:cTn id="1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n w="31550" cmpd="sng">
                  <a:solidFill>
                    <a:srgbClr val="FF66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FF66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Co víš o Ještědu?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GGDJL5KZ\MC9003499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988839"/>
            <a:ext cx="2621632" cy="441264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1560" y="5733256"/>
            <a:ext cx="20265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800" dirty="0" smtClean="0">
                <a:hlinkClick r:id="rId3"/>
              </a:rPr>
              <a:t>http://www.</a:t>
            </a:r>
            <a:r>
              <a:rPr lang="cs-CZ" sz="800" dirty="0" err="1" smtClean="0">
                <a:hlinkClick r:id="rId3"/>
              </a:rPr>
              <a:t>google.cz</a:t>
            </a:r>
            <a:r>
              <a:rPr lang="cs-CZ" sz="800" dirty="0" smtClean="0">
                <a:hlinkClick r:id="rId3"/>
              </a:rPr>
              <a:t>/</a:t>
            </a:r>
            <a:r>
              <a:rPr lang="cs-CZ" sz="800" dirty="0" err="1" smtClean="0">
                <a:hlinkClick r:id="rId3"/>
              </a:rPr>
              <a:t>imghp</a:t>
            </a:r>
            <a:r>
              <a:rPr lang="cs-CZ" sz="800" dirty="0" smtClean="0">
                <a:hlinkClick r:id="rId3"/>
              </a:rPr>
              <a:t>?</a:t>
            </a:r>
            <a:r>
              <a:rPr lang="cs-CZ" sz="800" dirty="0" err="1" smtClean="0">
                <a:hlinkClick r:id="rId3"/>
              </a:rPr>
              <a:t>hl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cs</a:t>
            </a:r>
            <a:r>
              <a:rPr lang="cs-CZ" sz="800" dirty="0" smtClean="0">
                <a:hlinkClick r:id="rId3"/>
              </a:rPr>
              <a:t>&amp;</a:t>
            </a:r>
            <a:r>
              <a:rPr lang="cs-CZ" sz="800" dirty="0" err="1" smtClean="0">
                <a:hlinkClick r:id="rId3"/>
              </a:rPr>
              <a:t>tab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wi</a:t>
            </a:r>
            <a:endParaRPr lang="cs-CZ" sz="800" dirty="0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Liberecký kraj.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2013-05-31]. Dostupné z: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?v=o0x0Ipp9tPU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</a:t>
            </a:r>
            <a:r>
              <a:rPr lang="cs-CZ" sz="2000" dirty="0" smtClean="0"/>
              <a:t>klipart – 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vlastní myšlenky</a:t>
            </a: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123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EVROPA A SVĚT KRAJE ČR</vt:lpstr>
      <vt:lpstr>Liberecký kraj</vt:lpstr>
      <vt:lpstr>Snímek 4</vt:lpstr>
      <vt:lpstr>Snímek 5</vt:lpstr>
      <vt:lpstr>Snímek 6</vt:lpstr>
      <vt:lpstr>Snímek 7</vt:lpstr>
      <vt:lpstr>OTÁZKA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19</cp:revision>
  <dcterms:created xsi:type="dcterms:W3CDTF">2013-05-26T16:58:21Z</dcterms:created>
  <dcterms:modified xsi:type="dcterms:W3CDTF">2014-08-20T16:50:16Z</dcterms:modified>
</cp:coreProperties>
</file>