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6" r:id="rId8"/>
    <p:sldId id="267" r:id="rId9"/>
    <p:sldId id="268" r:id="rId10"/>
    <p:sldId id="269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B1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82304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r>
                        <a:rPr lang="cs-CZ" sz="1400" baseline="0" dirty="0" smtClean="0"/>
                        <a:t> a její aplikace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Přirozená čísla do 100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čísly</a:t>
                      </a:r>
                      <a:r>
                        <a:rPr lang="cs-CZ" sz="1400" baseline="0" dirty="0" smtClean="0"/>
                        <a:t> do 100, numerace, počítání po desítkách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22.11.2012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27.11.2012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3068960"/>
            <a:ext cx="786465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solidFill>
                  <a:srgbClr val="9AB10F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Přirozená čísla do 100</a:t>
            </a:r>
            <a:endParaRPr lang="cs-CZ" sz="4800" b="1" cap="none" spc="0" dirty="0">
              <a:ln w="11430"/>
              <a:solidFill>
                <a:srgbClr val="9AB10F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Desktop\juloha4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6712"/>
            <a:ext cx="6192688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188640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Seznam se s čísly do 100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15616" y="6093296"/>
            <a:ext cx="7695605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126404" y="5397054"/>
            <a:ext cx="7684816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15616" y="4748982"/>
            <a:ext cx="7695605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126404" y="4028902"/>
            <a:ext cx="7684816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09911" y="3386051"/>
            <a:ext cx="7684816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121010" y="2732758"/>
            <a:ext cx="7684816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09911" y="2036516"/>
            <a:ext cx="7701310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109911" y="1364606"/>
            <a:ext cx="7684816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21010" y="716534"/>
            <a:ext cx="7690211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živatel\Desktop\kk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109911" y="65870"/>
            <a:ext cx="7684816" cy="69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-108520" y="65870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76211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504" y="1412776"/>
            <a:ext cx="1018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7504" y="2036516"/>
            <a:ext cx="1018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504" y="273275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342900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7504" y="4082293"/>
            <a:ext cx="1002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504" y="4748982"/>
            <a:ext cx="1002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7504" y="544522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07504" y="602999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139683" y="54951"/>
            <a:ext cx="272061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solidFill>
                  <a:srgbClr val="9AB10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Piš čísla:</a:t>
            </a:r>
            <a:endParaRPr lang="cs-CZ" sz="4000" b="1" cap="none" spc="0" dirty="0">
              <a:ln w="11430"/>
              <a:solidFill>
                <a:srgbClr val="9AB10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400002"/>
            <a:ext cx="849694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 lodyx" pitchFamily="2" charset="0"/>
              </a:rPr>
              <a:t>10_________________________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20_________________________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30_________________________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40_________________________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50_________________________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60_________________________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70_________________________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80_________________________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90_________________________</a:t>
            </a:r>
          </a:p>
          <a:p>
            <a:r>
              <a:rPr lang="cs-CZ" sz="3600" dirty="0" smtClean="0">
                <a:latin typeface="A lodyx" pitchFamily="2" charset="0"/>
              </a:rPr>
              <a:t>100________________________</a:t>
            </a:r>
          </a:p>
          <a:p>
            <a:endParaRPr lang="cs-CZ" dirty="0">
              <a:latin typeface="A lodyx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58310" y="324779"/>
            <a:ext cx="66367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solidFill>
                  <a:srgbClr val="9AB10F"/>
                </a:solidFill>
              </a:rPr>
              <a:t>Seřaď čísla od 10 do 100</a:t>
            </a:r>
            <a:endParaRPr lang="cs-CZ" sz="3600" b="1" cap="none" spc="0" dirty="0">
              <a:ln w="11430"/>
              <a:solidFill>
                <a:srgbClr val="9AB10F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64360" y="3933056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80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051720" y="4210879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10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56606" y="1907214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30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74983" y="5301208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70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27584" y="2715842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60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364360" y="5549172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50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76256" y="3356992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20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95536" y="5589240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90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012160" y="1268760"/>
            <a:ext cx="158417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AB10F"/>
                </a:solidFill>
              </a:rPr>
              <a:t>100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732105" y="971110"/>
            <a:ext cx="144016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9AB10F"/>
                </a:solidFill>
              </a:rPr>
              <a:t>4</a:t>
            </a:r>
            <a:r>
              <a:rPr lang="cs-CZ" sz="3200" b="1" dirty="0" smtClean="0">
                <a:solidFill>
                  <a:srgbClr val="9AB10F"/>
                </a:solidFill>
              </a:rPr>
              <a:t>0</a:t>
            </a:r>
            <a:endParaRPr lang="cs-CZ" sz="3200" b="1" dirty="0">
              <a:solidFill>
                <a:srgbClr val="9AB1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80" y="90340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226" y="577166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805264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80" y="496332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24" y="1021864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3287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24" y="265583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24" y="348918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7489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35004" y="260648"/>
            <a:ext cx="38010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9AB10F"/>
                </a:solidFill>
              </a:rPr>
              <a:t>Spočítej a zapiš</a:t>
            </a:r>
            <a:endParaRPr lang="cs-CZ" sz="3200" b="1" cap="none" spc="0" dirty="0">
              <a:ln w="11430"/>
              <a:solidFill>
                <a:srgbClr val="9AB10F"/>
              </a:solidFill>
            </a:endParaRPr>
          </a:p>
        </p:txBody>
      </p:sp>
      <p:pic>
        <p:nvPicPr>
          <p:cNvPr id="1042" name="Picture 18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280" y="2184324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752" y="219456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8" y="219456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754" y="301752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226" y="303458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24" y="3034580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67931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890891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24" y="141555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92081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97852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uživatel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040" y="4944576"/>
            <a:ext cx="1938528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Oválný popisek 81"/>
          <p:cNvSpPr/>
          <p:nvPr/>
        </p:nvSpPr>
        <p:spPr>
          <a:xfrm>
            <a:off x="4716016" y="1268760"/>
            <a:ext cx="1300266" cy="915564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ný popisek 83"/>
          <p:cNvSpPr/>
          <p:nvPr/>
        </p:nvSpPr>
        <p:spPr>
          <a:xfrm>
            <a:off x="1835696" y="4274892"/>
            <a:ext cx="1251608" cy="669684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ný popisek 84"/>
          <p:cNvSpPr/>
          <p:nvPr/>
        </p:nvSpPr>
        <p:spPr>
          <a:xfrm>
            <a:off x="4932040" y="4312142"/>
            <a:ext cx="1084242" cy="755789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ný popisek 85"/>
          <p:cNvSpPr/>
          <p:nvPr/>
        </p:nvSpPr>
        <p:spPr>
          <a:xfrm>
            <a:off x="1475656" y="0"/>
            <a:ext cx="864096" cy="845423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ný popisek 86"/>
          <p:cNvSpPr/>
          <p:nvPr/>
        </p:nvSpPr>
        <p:spPr>
          <a:xfrm rot="13717142">
            <a:off x="6183365" y="3172771"/>
            <a:ext cx="875014" cy="840618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771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8200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1792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694" y="863779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97152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54" y="2852936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838200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54" y="4797152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694" y="4917627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Desktop\amslerova-mri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694" y="2917342"/>
            <a:ext cx="17526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48832" y="116632"/>
            <a:ext cx="504016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solidFill>
                  <a:srgbClr val="9AB10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Vyznač ve čtvercové síti</a:t>
            </a:r>
            <a:endParaRPr lang="cs-CZ" sz="2800" b="1" cap="none" spc="0" dirty="0">
              <a:ln w="11430"/>
              <a:solidFill>
                <a:srgbClr val="9AB10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2128124" y="1198149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90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9" name="Šipka doleva 28"/>
          <p:cNvSpPr/>
          <p:nvPr/>
        </p:nvSpPr>
        <p:spPr>
          <a:xfrm>
            <a:off x="5000377" y="5120692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6</a:t>
            </a:r>
            <a:r>
              <a:rPr lang="cs-CZ" sz="1600" b="1" dirty="0" smtClean="0">
                <a:solidFill>
                  <a:schemeClr val="bg1"/>
                </a:solidFill>
              </a:rPr>
              <a:t>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0" name="Šipka doleva 29"/>
          <p:cNvSpPr/>
          <p:nvPr/>
        </p:nvSpPr>
        <p:spPr>
          <a:xfrm>
            <a:off x="5057242" y="3175332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7</a:t>
            </a:r>
            <a:r>
              <a:rPr lang="cs-CZ" sz="1600" b="1" dirty="0" smtClean="0">
                <a:solidFill>
                  <a:schemeClr val="bg1"/>
                </a:solidFill>
              </a:rPr>
              <a:t>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1" name="Šipka doleva 30"/>
          <p:cNvSpPr/>
          <p:nvPr/>
        </p:nvSpPr>
        <p:spPr>
          <a:xfrm>
            <a:off x="5003043" y="1139403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2</a:t>
            </a:r>
            <a:r>
              <a:rPr lang="cs-CZ" sz="1600" b="1" dirty="0" smtClean="0">
                <a:solidFill>
                  <a:schemeClr val="bg1"/>
                </a:solidFill>
              </a:rPr>
              <a:t>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2" name="Šipka doleva 31"/>
          <p:cNvSpPr/>
          <p:nvPr/>
        </p:nvSpPr>
        <p:spPr>
          <a:xfrm>
            <a:off x="2084533" y="5120692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100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3" name="Šipka doleva 32"/>
          <p:cNvSpPr/>
          <p:nvPr/>
        </p:nvSpPr>
        <p:spPr>
          <a:xfrm>
            <a:off x="2107671" y="3175332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30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4" name="Šipka doleva 33"/>
          <p:cNvSpPr/>
          <p:nvPr/>
        </p:nvSpPr>
        <p:spPr>
          <a:xfrm>
            <a:off x="7873628" y="5241167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8</a:t>
            </a:r>
            <a:r>
              <a:rPr lang="cs-CZ" sz="1600" b="1" dirty="0" smtClean="0">
                <a:solidFill>
                  <a:schemeClr val="bg1"/>
                </a:solidFill>
              </a:rPr>
              <a:t>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5" name="Šipka doleva 34"/>
          <p:cNvSpPr/>
          <p:nvPr/>
        </p:nvSpPr>
        <p:spPr>
          <a:xfrm>
            <a:off x="7865293" y="3240882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4</a:t>
            </a:r>
            <a:r>
              <a:rPr lang="cs-CZ" sz="1600" b="1" dirty="0" smtClean="0">
                <a:solidFill>
                  <a:schemeClr val="bg1"/>
                </a:solidFill>
              </a:rPr>
              <a:t>0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6" name="Šipka doleva 35"/>
          <p:cNvSpPr/>
          <p:nvPr/>
        </p:nvSpPr>
        <p:spPr>
          <a:xfrm>
            <a:off x="7865294" y="1180346"/>
            <a:ext cx="842683" cy="1080120"/>
          </a:xfrm>
          <a:prstGeom prst="lef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5</a:t>
            </a:r>
            <a:r>
              <a:rPr lang="cs-CZ" sz="1600" b="1" dirty="0" smtClean="0">
                <a:solidFill>
                  <a:schemeClr val="bg1"/>
                </a:solidFill>
              </a:rPr>
              <a:t>0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05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373540" y="1505685"/>
            <a:ext cx="2664296" cy="914400"/>
            <a:chOff x="1910057" y="1844824"/>
            <a:chExt cx="3657600" cy="914400"/>
          </a:xfrm>
        </p:grpSpPr>
        <p:sp>
          <p:nvSpPr>
            <p:cNvPr id="5" name="Obdélník 4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60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Obdélník 3"/>
          <p:cNvSpPr/>
          <p:nvPr/>
        </p:nvSpPr>
        <p:spPr>
          <a:xfrm>
            <a:off x="1910057" y="476672"/>
            <a:ext cx="532389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9AB10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Doplň vynechaná čísla</a:t>
            </a:r>
            <a:endParaRPr lang="cs-CZ" sz="3200" b="1" cap="none" spc="0" dirty="0">
              <a:ln w="11430"/>
              <a:solidFill>
                <a:srgbClr val="9AB10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037836" y="1505685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90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03910" y="1505685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chemeClr val="bg1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73540" y="2780928"/>
            <a:ext cx="2664296" cy="914400"/>
            <a:chOff x="1910057" y="1844824"/>
            <a:chExt cx="3657600" cy="914400"/>
          </a:xfrm>
        </p:grpSpPr>
        <p:sp>
          <p:nvSpPr>
            <p:cNvPr id="28" name="Obdélník 27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50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60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73540" y="4005064"/>
            <a:ext cx="2664296" cy="914400"/>
            <a:chOff x="1910057" y="1844824"/>
            <a:chExt cx="3657600" cy="914400"/>
          </a:xfrm>
        </p:grpSpPr>
        <p:sp>
          <p:nvSpPr>
            <p:cNvPr id="33" name="Obdélník 32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20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004048" y="4057262"/>
            <a:ext cx="2664296" cy="914400"/>
            <a:chOff x="1910057" y="1844824"/>
            <a:chExt cx="3657600" cy="914400"/>
          </a:xfrm>
        </p:grpSpPr>
        <p:sp>
          <p:nvSpPr>
            <p:cNvPr id="38" name="Obdélník 37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70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004048" y="5389020"/>
            <a:ext cx="2664296" cy="914400"/>
            <a:chOff x="1910057" y="1844824"/>
            <a:chExt cx="3657600" cy="914400"/>
          </a:xfrm>
        </p:grpSpPr>
        <p:sp>
          <p:nvSpPr>
            <p:cNvPr id="43" name="Obdélník 42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30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07377" y="5364546"/>
            <a:ext cx="2661149" cy="923070"/>
            <a:chOff x="1910057" y="1836154"/>
            <a:chExt cx="3653280" cy="923070"/>
          </a:xfrm>
        </p:grpSpPr>
        <p:sp>
          <p:nvSpPr>
            <p:cNvPr id="48" name="Obdélník 47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648937" y="183615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70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003374" y="2835401"/>
            <a:ext cx="2664296" cy="914400"/>
            <a:chOff x="1910057" y="1844824"/>
            <a:chExt cx="3657600" cy="914400"/>
          </a:xfrm>
        </p:grpSpPr>
        <p:sp>
          <p:nvSpPr>
            <p:cNvPr id="53" name="Obdélník 52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40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7" name="Obdélník 56"/>
          <p:cNvSpPr/>
          <p:nvPr/>
        </p:nvSpPr>
        <p:spPr>
          <a:xfrm>
            <a:off x="3031438" y="2780928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7077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071673" y="5364546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80</a:t>
            </a:r>
            <a:endParaRPr lang="cs-CZ" b="1" dirty="0"/>
          </a:p>
        </p:txBody>
      </p:sp>
      <p:sp>
        <p:nvSpPr>
          <p:cNvPr id="59" name="Obdélník 58"/>
          <p:cNvSpPr/>
          <p:nvPr/>
        </p:nvSpPr>
        <p:spPr>
          <a:xfrm>
            <a:off x="3697512" y="2780928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707002" y="3993454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60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040928" y="3993454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653507" y="5389020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668344" y="4057262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668344" y="2837558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737747" y="5364546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7" name="Skupina 66"/>
          <p:cNvGrpSpPr/>
          <p:nvPr/>
        </p:nvGrpSpPr>
        <p:grpSpPr>
          <a:xfrm>
            <a:off x="4980772" y="1505685"/>
            <a:ext cx="2664296" cy="914400"/>
            <a:chOff x="1910057" y="1844824"/>
            <a:chExt cx="3657600" cy="914400"/>
          </a:xfrm>
        </p:grpSpPr>
        <p:sp>
          <p:nvSpPr>
            <p:cNvPr id="68" name="Obdélník 67"/>
            <p:cNvSpPr/>
            <p:nvPr/>
          </p:nvSpPr>
          <p:spPr>
            <a:xfrm>
              <a:off x="19100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b="1" dirty="0" smtClean="0">
                  <a:solidFill>
                    <a:schemeClr val="bg1"/>
                  </a:solidFill>
                </a:rPr>
                <a:t>100</a:t>
              </a:r>
              <a:endParaRPr lang="cs-CZ" sz="1600" b="1" dirty="0">
                <a:solidFill>
                  <a:schemeClr val="bg1"/>
                </a:solidFill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8244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37388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4653257" y="1844824"/>
              <a:ext cx="914400" cy="9144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70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82" name="Obdélník 81"/>
          <p:cNvSpPr/>
          <p:nvPr/>
        </p:nvSpPr>
        <p:spPr>
          <a:xfrm>
            <a:off x="7667154" y="1505685"/>
            <a:ext cx="666074" cy="91440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34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95870" y="476672"/>
            <a:ext cx="59522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solidFill>
                  <a:srgbClr val="9AB10F"/>
                </a:solidFill>
              </a:rPr>
              <a:t>Doplň vynechaná čísla</a:t>
            </a:r>
            <a:endParaRPr lang="cs-CZ" sz="3600" b="1" cap="none" spc="0" dirty="0">
              <a:ln w="11430"/>
              <a:solidFill>
                <a:srgbClr val="9AB10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268760"/>
            <a:ext cx="80648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50"/>
            </a:pPr>
            <a:r>
              <a:rPr lang="cs-CZ" sz="2400" b="1" dirty="0" smtClean="0">
                <a:solidFill>
                  <a:srgbClr val="FFFF00"/>
                </a:solidFill>
              </a:rPr>
              <a:t>         30                         20                50</a:t>
            </a: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 smtClean="0">
                <a:solidFill>
                  <a:srgbClr val="FFFF00"/>
                </a:solidFill>
              </a:rPr>
              <a:t>100                70                60          40         20</a:t>
            </a: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r>
              <a:rPr lang="cs-CZ" sz="2400" b="1" dirty="0" smtClean="0">
                <a:solidFill>
                  <a:srgbClr val="FFFF00"/>
                </a:solidFill>
              </a:rPr>
              <a:t>10         30        50                    </a:t>
            </a:r>
            <a:r>
              <a:rPr lang="cs-CZ" sz="2400" b="1" smtClean="0">
                <a:solidFill>
                  <a:srgbClr val="FFFF00"/>
                </a:solidFill>
              </a:rPr>
              <a:t>90         70 </a:t>
            </a:r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pPr fontAlgn="ctr"/>
            <a:r>
              <a:rPr lang="cs-CZ" sz="2400" b="1" dirty="0" smtClean="0">
                <a:solidFill>
                  <a:srgbClr val="FFFF00"/>
                </a:solidFill>
              </a:rPr>
              <a:t>80</a:t>
            </a:r>
            <a:r>
              <a:rPr lang="cs-CZ" sz="2400" dirty="0"/>
              <a:t> </a:t>
            </a:r>
            <a:r>
              <a:rPr lang="cs-CZ" sz="2400" dirty="0" smtClean="0"/>
              <a:t>         </a:t>
            </a:r>
            <a:r>
              <a:rPr lang="cs-CZ" sz="2400" dirty="0"/>
              <a:t>  </a:t>
            </a:r>
            <a:r>
              <a:rPr lang="cs-CZ" sz="2400" b="1" dirty="0" smtClean="0">
                <a:solidFill>
                  <a:srgbClr val="FFFF00"/>
                </a:solidFill>
              </a:rPr>
              <a:t>100                   30 </a:t>
            </a:r>
            <a:r>
              <a:rPr lang="cs-CZ" sz="2400" dirty="0"/>
              <a:t>  </a:t>
            </a:r>
            <a:r>
              <a:rPr lang="cs-CZ" sz="2400" dirty="0" smtClean="0"/>
              <a:t>       </a:t>
            </a:r>
            <a:r>
              <a:rPr lang="cs-CZ" sz="2400" b="1" dirty="0" smtClean="0">
                <a:solidFill>
                  <a:srgbClr val="FFFF00"/>
                </a:solidFill>
              </a:rPr>
              <a:t>50          70</a:t>
            </a:r>
          </a:p>
          <a:p>
            <a:pPr fontAlgn="ctr"/>
            <a:endParaRPr lang="cs-CZ" sz="2400" b="1" dirty="0">
              <a:solidFill>
                <a:srgbClr val="FFFF00"/>
              </a:solidFill>
            </a:endParaRPr>
          </a:p>
          <a:p>
            <a:pPr fontAlgn="ctr"/>
            <a:endParaRPr lang="cs-CZ" sz="2400" b="1" dirty="0" smtClean="0">
              <a:solidFill>
                <a:srgbClr val="FFFF00"/>
              </a:solidFill>
            </a:endParaRPr>
          </a:p>
          <a:p>
            <a:pPr fontAlgn="ctr"/>
            <a:r>
              <a:rPr lang="cs-CZ" sz="2400" b="1" dirty="0" smtClean="0">
                <a:solidFill>
                  <a:srgbClr val="FFFF00"/>
                </a:solidFill>
              </a:rPr>
              <a:t>90         70         50            70           90       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95870" y="2276872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2299253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15677" y="1297980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32240" y="1284427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40152" y="1282247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72505" y="2306867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96136" y="2382324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81181" y="3429000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697586" y="3426068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48064" y="3426068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88224" y="3423136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055670" y="3385125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563649" y="4622364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380312" y="4558740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15794" y="4561140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415677" y="5694156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04818" y="5694156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59810" y="5682848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548140" y="5655553"/>
            <a:ext cx="648072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45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na otázky: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počítat po desítkách do 100?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číslo se ti nejvíce líbí?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těžké pracovat ve čtvercové síti?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900" dirty="0" smtClean="0"/>
              <a:t>Cit. 2012-11-22   </a:t>
            </a:r>
            <a:r>
              <a:rPr lang="cs-CZ" sz="900" smtClean="0"/>
              <a:t>Obrazový materiál dostupný na:</a:t>
            </a:r>
            <a:endParaRPr lang="cs-CZ" sz="900" dirty="0" smtClean="0"/>
          </a:p>
          <a:p>
            <a:r>
              <a:rPr lang="cs-CZ" sz="900" dirty="0" smtClean="0"/>
              <a:t>http</a:t>
            </a:r>
            <a:r>
              <a:rPr lang="cs-CZ" sz="900" dirty="0"/>
              <a:t>://www.google.cz/imgres?q=%C4%8D%C3%ADsla+do+100&amp;um=1&amp;hl=cs&amp;sa=N&amp;tbo=d&amp;biw=1366&amp;bih=667&amp;tbm=isch&amp;tbnid=yb9b5sCxVWQGjM:&amp;imgrefurl=http://server.gphmi.sk/machova/delphi/ulohy/ulohy.html&amp;docid=fGphQ0fMBA9f6M&amp;imgurl=http://</a:t>
            </a:r>
            <a:r>
              <a:rPr lang="cs-CZ" sz="900" dirty="0" smtClean="0"/>
              <a:t>server.gphmi.sk/machova/delphi/ulohy/juloha4.gif&amp;w=350&amp;h=236&amp;ei=lmauUMjuIoWE4ATMloGwCw&amp;zoom=1&amp;iact=hc&amp;vpx=564&amp;vpy=135&amp;dur=2007&amp;hovh=184&amp;hovw=274&amp;tx=150&amp;ty=112&amp;sig=116795107639744240493&amp;page=1&amp;tbnh=146&amp;tbnw=217&amp;start=0&amp;ndsp=25&amp;ved=1t:429,r:11,s:0,i:118</a:t>
            </a:r>
          </a:p>
          <a:p>
            <a:r>
              <a:rPr lang="cs-CZ" sz="900" dirty="0" smtClean="0"/>
              <a:t>22.11.2012   18.57</a:t>
            </a:r>
          </a:p>
          <a:p>
            <a:endParaRPr lang="cs-CZ" sz="900" dirty="0"/>
          </a:p>
          <a:p>
            <a:r>
              <a:rPr lang="cs-CZ" sz="900" dirty="0"/>
              <a:t>http://www.google.cz/imgres?q=vaj%C3%AD%C4%8Dka&amp;hl=cs&amp;tbo=d&amp;biw=1366&amp;bih=667&amp;tbm=isch&amp;tbnid=A8EuwuYrKFDieM:&amp;imgrefurl=http://www.gastroslovnik.sk/gastro-sprievodca/gastro-sprievodca-detail/vajicka-konzerva-zivin/&amp;docid=Yj9_AhdjZEpvFM&amp;imgurl=http://</a:t>
            </a:r>
            <a:r>
              <a:rPr lang="cs-CZ" sz="900" dirty="0" smtClean="0"/>
              <a:t>www.gastroslovnik.sk/images/recepty/6b15d8c2eadb7e44a824cf62a0b7fdc7.jpg&amp;w=425&amp;h=322&amp;ei=crGvUI6DGYuQ4gTq5YDYAQ&amp;zoom=1&amp;iact=hc&amp;vpx=4&amp;vpy=326&amp;dur=1778&amp;hovh=195&amp;hovw=258&amp;tx=152&amp;ty=89&amp;sig=116795107639744240493&amp;page=2&amp;tbnh=132&amp;tbnw=173&amp;start=21&amp;ndsp=35&amp;ved=1t:429,r:42,s:0,i:251</a:t>
            </a:r>
          </a:p>
          <a:p>
            <a:r>
              <a:rPr lang="cs-CZ" sz="900" dirty="0" smtClean="0"/>
              <a:t>23.11.2012   18.35</a:t>
            </a:r>
          </a:p>
          <a:p>
            <a:endParaRPr lang="cs-CZ" sz="900" dirty="0" smtClean="0"/>
          </a:p>
          <a:p>
            <a:r>
              <a:rPr lang="cs-CZ" sz="900" dirty="0"/>
              <a:t>http://www.google.cz/imgres?q=%C4%8Dtvercov%C3%A1+s%C3%AD%C5%A5&amp;hl=cs&amp;tbo=d&amp;biw=1366&amp;bih=667&amp;tbm=isch&amp;tbnid=TZRL3cYPHOHdpM:&amp;imgrefurl=http://www.padesatpetplus.cz/cs/site/zdravi/telo/clanky_telo/proc_seniori_prichazeji_o_zrak.htm&amp;docid=Uxr78quaUdpTqM&amp;imgurl=http://</a:t>
            </a:r>
            <a:r>
              <a:rPr lang="cs-CZ" sz="900" dirty="0" smtClean="0"/>
              <a:t>www.padesatpetplus.cz/pic/proc_seniori_prichazeji_o_zrak/amslerova-mrizka.jpg&amp;w=355&amp;h=355&amp;ei=XbWvUPadL4n14QS0yYDYAQ&amp;zoom=1&amp;iact=hc&amp;vpx=4&amp;vpy=111&amp;dur=1420&amp;hovh=225&amp;hovw=225&amp;tx=101&amp;ty=161&amp;sig=116795107639744240493&amp;page=1&amp;tbnh=148&amp;tbnw=148&amp;start=0&amp;ndsp=22&amp;ved=1t:429,r:0,s:0,i:96</a:t>
            </a:r>
          </a:p>
          <a:p>
            <a:r>
              <a:rPr lang="cs-CZ" sz="900" dirty="0" smtClean="0"/>
              <a:t>23.11.2012   19.08 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393</TotalTime>
  <Words>279</Words>
  <Application>Microsoft Office PowerPoint</Application>
  <PresentationFormat>Předvádění na obrazovce (4:3)</PresentationFormat>
  <Paragraphs>122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35</cp:revision>
  <dcterms:created xsi:type="dcterms:W3CDTF">2012-10-04T17:02:39Z</dcterms:created>
  <dcterms:modified xsi:type="dcterms:W3CDTF">2013-06-10T15:34:21Z</dcterms:modified>
</cp:coreProperties>
</file>