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59" r:id="rId4"/>
    <p:sldId id="260" r:id="rId5"/>
    <p:sldId id="261" r:id="rId6"/>
    <p:sldId id="266" r:id="rId7"/>
    <p:sldId id="267" r:id="rId8"/>
    <p:sldId id="269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35" autoAdjust="0"/>
    <p:restoredTop sz="94660"/>
  </p:normalViewPr>
  <p:slideViewPr>
    <p:cSldViewPr>
      <p:cViewPr>
        <p:scale>
          <a:sx n="76" d="100"/>
          <a:sy n="76" d="100"/>
        </p:scale>
        <p:origin x="-1200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rychl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2261015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Matematika a její aplikace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VY_32_INOVACE_52</a:t>
                      </a:r>
                      <a:endParaRPr lang="cs-CZ" sz="1400" b="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Matematika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Tělesa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</a:t>
                      </a:r>
                      <a:r>
                        <a:rPr lang="cs-CZ" sz="1400" baseline="0" dirty="0" smtClean="0"/>
                        <a:t> s tělesy a </a:t>
                      </a:r>
                      <a:r>
                        <a:rPr lang="cs-CZ" sz="1400" baseline="0" smtClean="0"/>
                        <a:t>jejich  názvy, jejich </a:t>
                      </a:r>
                      <a:r>
                        <a:rPr lang="cs-CZ" sz="1400" baseline="0" dirty="0" smtClean="0"/>
                        <a:t>aplikace v praxi</a:t>
                      </a:r>
                      <a:r>
                        <a:rPr lang="cs-CZ" sz="1400" baseline="0" smtClean="0"/>
                        <a:t>, vyhledání </a:t>
                      </a:r>
                      <a:r>
                        <a:rPr lang="cs-CZ" sz="1400" baseline="0" dirty="0" smtClean="0"/>
                        <a:t>těles</a:t>
                      </a:r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19.11.2012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20.11.2012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57292" y="2967335"/>
            <a:ext cx="4429419" cy="156966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TĚLESA</a:t>
            </a:r>
            <a:endParaRPr lang="cs-CZ" sz="96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83568" y="464829"/>
            <a:ext cx="405867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r"/>
            <a:r>
              <a:rPr lang="cs-CZ" sz="7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KRYCHLE</a:t>
            </a:r>
            <a:endParaRPr lang="cs-CZ" sz="7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32" name="Picture 8" descr="http://allpsych.com/opticalillusions/images/bluecub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762" y="451096"/>
            <a:ext cx="3960440" cy="3621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živatel\AppData\Local\Microsoft\Windows\Temporary Internet Files\Content.IE5\U6HO4U39\MP9004386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45871"/>
            <a:ext cx="3200400" cy="2709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živatel\AppData\Local\Microsoft\Windows\Temporary Internet Files\Content.IE5\5VCD3TTA\MM90023620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305" y="4221088"/>
            <a:ext cx="1944216" cy="240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thinkgeek.com/images/products/zoom/rubix_cub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221088"/>
            <a:ext cx="2752610" cy="242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514933"/>
            <a:ext cx="307167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KVÁDR</a:t>
            </a:r>
            <a:endParaRPr lang="cs-CZ" sz="7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2" name="Picture 4" descr="http://exchangedownloads.smarttech.com/public/content/5c/5cc70c97-da3f-4f5f-b8ea-003bae6e43ac/previews/medium/000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896780"/>
            <a:ext cx="4752528" cy="2129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files.matematika-hra.webnode.cz/200000270-65225661bb/kv%C3%A1dr%2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1181" y="4077072"/>
            <a:ext cx="3336305" cy="2042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iphoneheadlines.com/images/cuboid-for-iphone-review_pu-od_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3"/>
            <a:ext cx="3168352" cy="164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692696"/>
            <a:ext cx="306526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KOULE</a:t>
            </a:r>
            <a:endParaRPr lang="cs-CZ" sz="7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3074" name="Picture 2" descr="http://www.aristoteles.cz/matematika/stereometrie/kou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7" y="476673"/>
            <a:ext cx="266429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umelekvetiny.net/478-1253-large/zlata-koule-kaktus-27-cm-umly-kakt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56235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svicicky.cz/26-61-large/parafinova-vonna-svika-koule-65mm-twister---ledovy-vit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7374" y="4149080"/>
            <a:ext cx="2857500" cy="2227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discohracky.cz/soubory/5/60413-disko-pa-rty-show-koule-5-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81320"/>
            <a:ext cx="2643834" cy="2675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836712"/>
            <a:ext cx="2943434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VÁLEC</a:t>
            </a:r>
            <a:endParaRPr lang="cs-CZ" sz="7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122" name="Picture 2" descr="http://www.matrix-2001.cz/v2/images/article/2018_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9" y="404664"/>
            <a:ext cx="2088232" cy="2750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candelita.cz/image/cache/data/valec%2010%20vanoce%201-500x5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31035"/>
            <a:ext cx="2555776" cy="3394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uživatel\AppData\Local\Microsoft\Windows\Temporary Internet Files\Content.IE5\U6HO4U39\MC9003614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93543"/>
            <a:ext cx="1827212" cy="181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uživatel\AppData\Local\Microsoft\Windows\Temporary Internet Files\Content.IE5\5VCD3TTA\MP90017545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61048"/>
            <a:ext cx="2260848" cy="238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uživatel\AppData\Local\Microsoft\Windows\Temporary Internet Files\Content.IE5\5VCD3TTA\MC9000131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377" y="339915"/>
            <a:ext cx="1580083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uživatel\AppData\Local\Microsoft\Windows\Temporary Internet Files\Content.IE5\U6HO4U39\MC9002150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309866"/>
            <a:ext cx="2643262" cy="1691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5438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764704"/>
            <a:ext cx="2933816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KUŽEL</a:t>
            </a:r>
            <a:endParaRPr lang="cs-CZ" sz="7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146" name="Picture 2" descr="http://www.webdesign.org/img_articles/7376/co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32656"/>
            <a:ext cx="2886075" cy="272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uživatel\AppData\Local\Microsoft\Windows\Temporary Internet Files\Content.IE5\5VCD3TTA\MC900318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29" y="2518494"/>
            <a:ext cx="1749247" cy="2566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reefbuilders.com/files/2009/06/ice_cream_con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84984"/>
            <a:ext cx="2618036" cy="295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www.crispycones.com/crispy/img/cone_8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145" y="3284984"/>
            <a:ext cx="259582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0257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7093" y="1052736"/>
            <a:ext cx="354456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JEHLAN</a:t>
            </a:r>
            <a:endParaRPr lang="cs-CZ" sz="7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170" name="Picture 2" descr="http://montessorihracky.cz/858-240-large/tyboky-jehla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48680"/>
            <a:ext cx="285750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tkf.cz/images/stories/produkty/stany/jehlan_har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73016"/>
            <a:ext cx="3456384" cy="257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www.domacicentrum.cz/galerie/1_12475/struhadlo-jehlan-s-cernou-rukojeti-provence-origina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539745"/>
            <a:ext cx="2228850" cy="3184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http://www.parfemy-marcoff.cz/125-474-home/jehlan-marcoff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837" y="1052736"/>
            <a:ext cx="171450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6129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maszskt.investtel.cz/predmety/matematika/osnovy/6/teles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12776"/>
            <a:ext cx="5472608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2804" y="1124744"/>
            <a:ext cx="7992888" cy="53553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                                                   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Válec</a:t>
            </a:r>
            <a:endParaRPr lang="cs-CZ" dirty="0" smtClean="0"/>
          </a:p>
          <a:p>
            <a:endParaRPr lang="cs-CZ" dirty="0"/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Krychle</a:t>
            </a: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Jehlan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Koule                         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5652120" y="1844824"/>
            <a:ext cx="864096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547664" y="2924944"/>
            <a:ext cx="504056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563888" y="5301208"/>
            <a:ext cx="648072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6804248" y="4437112"/>
            <a:ext cx="792088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592804" y="54868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Zopakuj si názvy těles a najdi věci z okolí, které mají takový tvar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836712"/>
            <a:ext cx="7920880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9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9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cs.wikipedia.org/wiki/Krychle</a:t>
            </a:r>
            <a:endParaRPr lang="cs-CZ" sz="9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19.11.2012   21.24</a:t>
            </a:r>
          </a:p>
          <a:p>
            <a:endParaRPr lang="cs-CZ" sz="9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>
                <a:latin typeface="Times New Roman" pitchFamily="18" charset="0"/>
                <a:cs typeface="Times New Roman" pitchFamily="18" charset="0"/>
              </a:rPr>
              <a:t>http://www.google.cz/imgres?q=krychle&amp;um=1&amp;hl=cs&amp;sa=N&amp;biw=1366&amp;bih=624&amp;tbm=isch&amp;tbnid=LD5CG8E8ZL3KpM:&amp;imgrefurl=http://www.gotoandplay.it/_articles/2004/07/3dCube.php&amp;docid=PTgDHDM9HP4Q5M&amp;imgurl=http://www.gotoandplay.it/_</a:t>
            </a: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articles/2004/07/3dCube/cube.gif&amp;w=337&amp;h=327&amp;ei=c5WqULTSBIrc4QSYloHIBA&amp;zoom=1&amp;iact=hc&amp;vpx=917&amp;vpy=134&amp;dur=431&amp;hovh=221&amp;hovw=228&amp;tx=119&amp;ty=122&amp;sig=116795107639744240493&amp;page=1&amp;tbnh=143&amp;tbnw=164&amp;start=0&amp;ndsp=22&amp;ved=1t:429,r:20,s:0,i:133</a:t>
            </a:r>
          </a:p>
          <a:p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19.11.2012   21.28</a:t>
            </a:r>
          </a:p>
          <a:p>
            <a:endParaRPr lang="cs-CZ" sz="9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>
                <a:latin typeface="Times New Roman" pitchFamily="18" charset="0"/>
                <a:cs typeface="Times New Roman" pitchFamily="18" charset="0"/>
              </a:rPr>
              <a:t>http://www.google.cz/imgres?q=kv%C3%A1dr&amp;um=1&amp;hl=cs&amp;sa=N&amp;biw=1366&amp;bih=624&amp;tbm=isch&amp;tbnid=Yv6sLcOWwIjMzM:&amp;imgrefurl=http://exchange.smarttech.com/details.html%3Fid%3D5cc70c97-da3f-4f5f-b8ea-003bae6e43ac&amp;docid=73_IgD65ozm7fM&amp;imgurl=http://</a:t>
            </a: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exchangedownloads.smarttech.com/public/content/5c/5cc70c97-da3f-4f5f-b8ea-003bae6e43ac/previews/medium/0001.png&amp;w=420&amp;h=299&amp;ei=XZeqUJLwG-TE4gT1-4DgBQ&amp;zoom=1&amp;iact=hc&amp;vpx=130&amp;vpy=147&amp;dur=350&amp;hovh=148&amp;hovw=211&amp;tx=162&amp;ty=95&amp;sig=116795107639744240493&amp;page=2&amp;tbnh=132&amp;tbnw=189&amp;start=19&amp;ndsp=25&amp;ved=1t:429,r:19,s:0,i:126</a:t>
            </a:r>
          </a:p>
          <a:p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19.11.2012   21.29</a:t>
            </a:r>
          </a:p>
          <a:p>
            <a:endParaRPr lang="cs-CZ" sz="900" dirty="0">
              <a:latin typeface="Times New Roman" pitchFamily="18" charset="0"/>
              <a:cs typeface="Times New Roman" pitchFamily="18" charset="0"/>
            </a:endParaRPr>
          </a:p>
          <a:p>
            <a:endParaRPr lang="cs-CZ" sz="9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>
                <a:latin typeface="Times New Roman" pitchFamily="18" charset="0"/>
                <a:cs typeface="Times New Roman" pitchFamily="18" charset="0"/>
              </a:rPr>
              <a:t>http://www.google.cz/imgres?imgurl=http://www.aristoteles.cz/matematika/stereometrie/koule.jpg&amp;imgrefurl=http://www.aristoteles.cz/matematika/stereometrie/koule.php&amp;h=370&amp;w=359&amp;sz=13&amp;tbnid=z9bAi-O1SGCliM:&amp;tbnh=94&amp;tbnw=91&amp;prev=/search%3Fq%3Dkoule%26tbm%3Disch%26tbo%3Du&amp;zoom=1&amp;q=koule&amp;usg=__kOf717CEGxrhz_ccYShX8QPis7w=&amp;</a:t>
            </a: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docid=4ffRsZaZ3Yp6VM&amp;hl=cs&amp;sa=X&amp;ei=IZeqUJ70DdPb4QTztIHoAw&amp;sqi=2&amp;ved=0CDoQ9QEwAw&amp;dur=650</a:t>
            </a:r>
          </a:p>
          <a:p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19.11.2012   21.32</a:t>
            </a:r>
          </a:p>
          <a:p>
            <a:endParaRPr lang="cs-CZ" sz="9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>
                <a:latin typeface="Times New Roman" pitchFamily="18" charset="0"/>
                <a:cs typeface="Times New Roman" pitchFamily="18" charset="0"/>
              </a:rPr>
              <a:t>http://www.google.cz/imgres?q=krychle&amp;start=23&amp;num=10&amp;um=1&amp;hl=cs&amp;biw=1366&amp;bih=624&amp;tbm=isch&amp;tbnid=mpsN4cA5ajk8eM:&amp;imgrefurl=http://www.maszskt.investtel.cz/predmety/matematika/osnovy/6/67.htm&amp;docid=Itxc8yNIpGX4AM&amp;imgurl=http://</a:t>
            </a: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www.maszskt.investtel.cz/predmety/matematika/osnovy/6/telesa.gif&amp;w=350&amp;h=279&amp;ei=pZeqUNzvNayM4gS9qoHACw&amp;zoom=1&amp;iact=rc&amp;dur=526&amp;sig=116795107639744240493&amp;sqi=2&amp;page=2&amp;tbnh=137&amp;tbnw=173&amp;ndsp=30&amp;ved=1t:429,r:31,s:0,i:37&amp;tx=87&amp;ty=74</a:t>
            </a:r>
          </a:p>
          <a:p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19.11.2012   21.35</a:t>
            </a:r>
          </a:p>
          <a:p>
            <a:endParaRPr lang="cs-CZ" sz="9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>
                <a:latin typeface="Times New Roman" pitchFamily="18" charset="0"/>
                <a:cs typeface="Times New Roman" pitchFamily="18" charset="0"/>
              </a:rPr>
              <a:t>http://www.google.cz/imgres?q=krychle&amp;start=78&amp;num=10&amp;um=1&amp;hl=cs&amp;biw=1366&amp;bih=624&amp;tbm=isch&amp;tbnid=3PGDikkzMTomcM:&amp;imgrefurl=http://allpsych.com/opticalillusions/bluecube.html&amp;docid=KCO_X759MVwZXM&amp;imgurl=http://</a:t>
            </a: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allpsych.com/opticalillusions/images/bluecube.jpg&amp;w=333&amp;h=297&amp;ei=pZeqUNzvNayM4gS9qoHACw&amp;zoom=1&amp;iact=rc&amp;dur=470&amp;sig=116795107639744240493&amp;sqi=2&amp;page=4&amp;tbnh=148&amp;tbnw=133&amp;ndsp=30&amp;ved=1t:429,r:95,s:0,i:229&amp;tx=62&amp;ty=76</a:t>
            </a:r>
          </a:p>
          <a:p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19.11.2012   21.37</a:t>
            </a:r>
            <a:endParaRPr lang="cs-CZ" sz="9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404664"/>
            <a:ext cx="331236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/>
              <a:t>Cit. 2012-11-19   </a:t>
            </a:r>
            <a:r>
              <a:rPr lang="cs-CZ" sz="1050" dirty="0"/>
              <a:t>Obrazový materiál dostupný na: </a:t>
            </a:r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57708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http://www.google.cz/imgres?q=v%C3%A1lec&amp;um=1&amp;hl=cs&amp;sa=N&amp;biw=1366&amp;bih=624&amp;tbm=isch&amp;tbnid=NaJ88Nu_YnbxmM:&amp;imgrefurl=http://www.matrix-2001.cz/clanek-detail/2706-dnes-a-zitra/&amp;docid=Yf5Hh5TqmzQopM&amp;imgurl=http://</a:t>
            </a:r>
            <a:r>
              <a:rPr lang="cs-CZ" sz="900" dirty="0" smtClean="0"/>
              <a:t>www.matrix-2001.cz/v2/images/article/2018_b.jpg&amp;w=1600&amp;h=1280&amp;ei=RZmqUKecBcmi4gTXxIH4CA&amp;zoom=1&amp;iact=rc&amp;dur=462&amp;sig=116795107639744240493&amp;page=1&amp;tbnh=149&amp;tbnw=205&amp;start=0&amp;ndsp=19&amp;ved=1t:429,r:3,s:0,i:105&amp;tx=128&amp;ty=70</a:t>
            </a:r>
          </a:p>
          <a:p>
            <a:r>
              <a:rPr lang="cs-CZ" sz="900" dirty="0" smtClean="0"/>
              <a:t>19.11.2012   21.44</a:t>
            </a:r>
          </a:p>
          <a:p>
            <a:endParaRPr lang="cs-CZ" sz="900" dirty="0"/>
          </a:p>
          <a:p>
            <a:r>
              <a:rPr lang="cs-CZ" sz="900" dirty="0"/>
              <a:t>http://www.google.cz/imgres?q=v%C3%A1lec&amp;um=1&amp;hl=cs&amp;sa=N&amp;biw=1366&amp;bih=624&amp;tbm=isch&amp;tbnid=E5cd5nio4kSVnM:&amp;imgrefurl=http://www.candelita.cz/index.php%3Froute%3Dproduct/product%26product_id%3D219&amp;docid=rii7YNGcG1DehM&amp;imgurl=http://</a:t>
            </a:r>
            <a:r>
              <a:rPr lang="cs-CZ" sz="900" dirty="0" smtClean="0"/>
              <a:t>www.candelita.cz/image/cache/data/valec%25252010%252520vanoce%2525201-500x500.jpg&amp;w=500&amp;h=500&amp;ei=RZmqUKecBcmi4gTXxIH4CA&amp;zoom=1&amp;iact=hc&amp;vpx=1100&amp;vpy=254&amp;dur=52&amp;hovh=225&amp;hovw=225&amp;tx=170&amp;ty=142&amp;sig=116795107639744240493&amp;page=2&amp;tbnh=139&amp;tbnw=154&amp;start=19&amp;ndsp=25&amp;ved=1t:429,r:24,s:0,i:172</a:t>
            </a:r>
          </a:p>
          <a:p>
            <a:r>
              <a:rPr lang="cs-CZ" sz="900" dirty="0" smtClean="0"/>
              <a:t>19.11.2012   21.46</a:t>
            </a:r>
          </a:p>
          <a:p>
            <a:endParaRPr lang="cs-CZ" sz="900" dirty="0"/>
          </a:p>
          <a:p>
            <a:r>
              <a:rPr lang="cs-CZ" sz="900" dirty="0" smtClean="0"/>
              <a:t>Klipart   21.47, 21.48, 21.49, 21.50, 21.51, 22.07, 22.08</a:t>
            </a:r>
          </a:p>
          <a:p>
            <a:endParaRPr lang="cs-CZ" sz="900" dirty="0"/>
          </a:p>
          <a:p>
            <a:r>
              <a:rPr lang="cs-CZ" sz="900" dirty="0"/>
              <a:t>http://www.google.cz/imgres?q=ku%C5%BEel&amp;num=10&amp;um=1&amp;hl=cs&amp;biw=1366&amp;bih=624&amp;tbm=isch&amp;tbnid=9f9KWNNsjSHg6M:&amp;imgrefurl=http://www.webdesign.org/photoshop/drawing-techniques/creating-cones-in-photoshop.7376.html&amp;docid=ejyG4FNSZbPLPM&amp;imgurl=http://</a:t>
            </a:r>
            <a:r>
              <a:rPr lang="cs-CZ" sz="900" dirty="0" smtClean="0"/>
              <a:t>www.webdesign.org/img_articles/7376/cone.jpg&amp;w=303&amp;h=286&amp;ei=lZuqUKL5CszT4QTj1YCADA&amp;zoom=1&amp;iact=rc&amp;dur=453&amp;sig=116795107639744240493&amp;sqi=2&amp;page=1&amp;tbnh=145&amp;tbnw=157&amp;start=0&amp;ndsp=23&amp;ved=1t:429,r:14,s:0,i:135&amp;tx=89&amp;ty=86</a:t>
            </a:r>
          </a:p>
          <a:p>
            <a:r>
              <a:rPr lang="cs-CZ" sz="900" dirty="0" smtClean="0"/>
              <a:t>19.11.2012   21.51</a:t>
            </a:r>
          </a:p>
          <a:p>
            <a:endParaRPr lang="cs-CZ" sz="900" dirty="0"/>
          </a:p>
          <a:p>
            <a:r>
              <a:rPr lang="cs-CZ" sz="900" dirty="0"/>
              <a:t>http://www.google.cz/imgres?q=ku%C5%BEel&amp;start=82&amp;num=10&amp;um=1&amp;hl=cs&amp;biw=1366&amp;bih=624&amp;tbm=isch&amp;tbnid=mQs8csyaAvJqEM:&amp;imgrefurl=http://reefbuilders.com/2009/06/04/cone-skimmers-fad/&amp;docid=tNZZbZmfFn1jWM&amp;imgurl=http://</a:t>
            </a:r>
            <a:r>
              <a:rPr lang="cs-CZ" sz="900" dirty="0" smtClean="0"/>
              <a:t>reefbuilders.com/files/2009/06/ice_cream_cone.jpg&amp;w=381&amp;h=480&amp;ei=lZuqUKL5CszT4QTj1YCADA&amp;zoom=1&amp;iact=hc&amp;vpx=232&amp;vpy=4&amp;dur=169&amp;hovh=252&amp;hovw=200&amp;tx=114&amp;ty=108&amp;sig=116795107639744240493&amp;sqi=2&amp;page=4&amp;tbnh=145&amp;tbnw=115&amp;ndsp=31&amp;ved=1t:429,r:83,s:0,i:193</a:t>
            </a:r>
          </a:p>
          <a:p>
            <a:r>
              <a:rPr lang="cs-CZ" sz="900" dirty="0" smtClean="0"/>
              <a:t>19.11.2012   21.53</a:t>
            </a:r>
          </a:p>
          <a:p>
            <a:endParaRPr lang="cs-CZ" sz="900" dirty="0"/>
          </a:p>
          <a:p>
            <a:r>
              <a:rPr lang="cs-CZ" sz="900" dirty="0"/>
              <a:t>http://www.google.cz/imgres?q=ku%C5%BEel&amp;start=311&amp;num=10&amp;um=1&amp;hl=cs&amp;biw=1366&amp;bih=624&amp;tbm=isch&amp;tbnid=ldPY8e20BpWnAM:&amp;imgrefurl=http://sparkbugg.wordpress.com/2006/10/31/6-great-idea-the-pizza-cone/&amp;docid=lshvd-REsCis0M&amp;imgurl=http://</a:t>
            </a:r>
            <a:r>
              <a:rPr lang="cs-CZ" sz="900" dirty="0" smtClean="0"/>
              <a:t>www.crispycones.com/crispy/img/cone_8.jpg&amp;w=380&amp;h=500&amp;ei=Y5yqUODENarg4QSOqoHYAQ&amp;zoom=1&amp;iact=hc&amp;vpx=1129&amp;vpy=124&amp;dur=36&amp;hovh=258&amp;hovw=196&amp;tx=131&amp;ty=145&amp;sig=116795107639744240493&amp;page=12&amp;tbnh=153&amp;tbnw=119&amp;ndsp=27&amp;ved=1t:429,r:17,s:300,i:55</a:t>
            </a:r>
          </a:p>
          <a:p>
            <a:r>
              <a:rPr lang="cs-CZ" sz="900" dirty="0" smtClean="0"/>
              <a:t>19.11.2012   21.54</a:t>
            </a:r>
          </a:p>
          <a:p>
            <a:endParaRPr lang="cs-CZ" sz="900" dirty="0"/>
          </a:p>
          <a:p>
            <a:r>
              <a:rPr lang="cs-CZ" sz="900" dirty="0"/>
              <a:t>http://www.google.cz/imgres?q=koule&amp;um=1&amp;hl=cs&amp;sa=N&amp;biw=1366&amp;bih=624&amp;tbm=isch&amp;tbnid=--qzRR_zZFQyCM:&amp;imgrefurl=http://www.umelekvetiny.net/kaktusy/478-zlata-koule-kaktus-27-cm-umly-kaktus.html&amp;docid=YCX6sM2yDIparM&amp;imgurl=http://</a:t>
            </a:r>
            <a:r>
              <a:rPr lang="cs-CZ" sz="900" dirty="0" smtClean="0"/>
              <a:t>www.umelekvetiny.net/478-1253-large/zlata-koule-kaktus-27-cm-umly-kaktus.jpg&amp;w=300&amp;h=300&amp;ei=x5yqUNDxMqaO4gSvtYCIDQ&amp;zoom=1&amp;iact=hc&amp;vpx=529&amp;vpy=288&amp;dur=4802&amp;hovh=225&amp;hovw=225&amp;tx=139&amp;ty=142&amp;sig=116795107639744240493&amp;page=3&amp;tbnh=129&amp;tbnw=148&amp;start=51&amp;ndsp=27&amp;ved=1t:429,r:53,s:0,i:246</a:t>
            </a:r>
          </a:p>
          <a:p>
            <a:r>
              <a:rPr lang="cs-CZ" sz="900" dirty="0" smtClean="0"/>
              <a:t>19.11.2012   21.56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8208912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www.google.cz/imgres?q=koule&amp;start=132&amp;um=1&amp;hl=cs&amp;sa=N&amp;biw=1366&amp;bih=624&amp;tbm=isch&amp;tbnid=3aqaH_pBUAfs8M:&amp;imgrefurl=http://www.svicicky.cz/26-parafinova-vonna-svika-koule-65mm-twister---ledovy-vitr.html&amp;docid=beKUzIOxcwMInM&amp;imgurl=http://www.svicicky.cz/26-61-large/parafinova-vonna-svika-koule-65mm-twister---</a:t>
            </a:r>
            <a:r>
              <a:rPr lang="cs-CZ" sz="900" dirty="0" smtClean="0"/>
              <a:t>ledovy-vitr.jpg&amp;w=300&amp;h=300&amp;ei=EZ2qUMa_OrH14QTs9IDQAw&amp;zoom=1&amp;iact=hc&amp;vpx=866&amp;vpy=220&amp;dur=75&amp;hovh=225&amp;hovw=225&amp;tx=109&amp;ty=106&amp;sig=116795107639744240493&amp;page=6&amp;tbnh=142&amp;tbnw=142&amp;ndsp=27&amp;ved=1t:429,r:43,s:100,i:133</a:t>
            </a:r>
          </a:p>
          <a:p>
            <a:r>
              <a:rPr lang="cs-CZ" sz="900" dirty="0" smtClean="0"/>
              <a:t>19.11.2012   21.57</a:t>
            </a:r>
          </a:p>
          <a:p>
            <a:endParaRPr lang="cs-CZ" sz="900" dirty="0"/>
          </a:p>
          <a:p>
            <a:r>
              <a:rPr lang="cs-CZ" sz="900" dirty="0"/>
              <a:t>http://www.google.cz/imgres?q=koule&amp;start=132&amp;um=1&amp;hl=cs&amp;sa=N&amp;biw=1366&amp;bih=624&amp;tbm=isch&amp;tbnid=fM-5mdRnF3oHSM:&amp;imgrefurl=http://discohracky.cz/cs/katalog/svetla/zrcatkove-disco-koule/zrcatkove-disco-koule/prod-zrcatkova-disco-koule-mirrorball-10cm/&amp;docid=KEIQe_iN5CIllM&amp;imgurl=http://</a:t>
            </a:r>
            <a:r>
              <a:rPr lang="cs-CZ" sz="900" dirty="0" smtClean="0"/>
              <a:t>discohracky.cz/soubory/5/60413-disko-pa-rty-show-koule-5-1.jpg&amp;w=1772&amp;h=2115&amp;ei=EZ2qUMa_OrH14QTs9IDQAw&amp;zoom=1&amp;iact=hc&amp;vpx=1120&amp;vpy=87&amp;dur=2759&amp;hovh=245&amp;hovw=205&amp;tx=154&amp;ty=151&amp;sig=116795107639744240493&amp;page=6&amp;tbnh=141&amp;tbnw=118&amp;ndsp=27&amp;ved=1t:429,r:45,s:100,i:139</a:t>
            </a:r>
          </a:p>
          <a:p>
            <a:r>
              <a:rPr lang="cs-CZ" sz="900" dirty="0" smtClean="0"/>
              <a:t>19.11.2012   </a:t>
            </a:r>
            <a:r>
              <a:rPr lang="cs-CZ" sz="900" dirty="0" smtClean="0"/>
              <a:t>21.59</a:t>
            </a:r>
            <a:endParaRPr lang="cs-CZ" sz="900" dirty="0" smtClean="0"/>
          </a:p>
          <a:p>
            <a:endParaRPr lang="cs-CZ" sz="900" dirty="0"/>
          </a:p>
          <a:p>
            <a:r>
              <a:rPr lang="cs-CZ" sz="900" dirty="0"/>
              <a:t>http://www.google.cz/imgres?q=kv%C3%A1dr&amp;start=168&amp;num=10&amp;um=1&amp;hl=cs&amp;biw=1366&amp;bih=624&amp;tbm=isch&amp;tbnid=8dQ46C0hs5lWhM:&amp;imgrefurl=http://matematika-hra.webnode.cz/prostorove-utvary/kvadry-krychle-hranoly-jehlany/&amp;docid=qTe1o75d-GtboM&amp;imgurl=http://</a:t>
            </a:r>
            <a:r>
              <a:rPr lang="cs-CZ" sz="900" dirty="0" smtClean="0"/>
              <a:t>files.matematika-hra.webnode.cz/200000270-65225661bb/kv%2525C3%2525A1dr%2525204.jpg&amp;w=640&amp;h=480&amp;ei=l56qUIG1HuqH4ATgvYFQ&amp;zoom=1&amp;iact=hc&amp;vpx=704&amp;vpy=51&amp;dur=216&amp;hovh=194&amp;hovw=259&amp;tx=128&amp;ty=116&amp;sig=116795107639744240493&amp;page=8&amp;tbnh=136&amp;tbnw=184&amp;ndsp=26&amp;ved=1t:429,r:71,s:100,i:217</a:t>
            </a:r>
          </a:p>
          <a:p>
            <a:r>
              <a:rPr lang="cs-CZ" sz="900" dirty="0" smtClean="0"/>
              <a:t>19.11.2012   22.04</a:t>
            </a:r>
          </a:p>
          <a:p>
            <a:endParaRPr lang="cs-CZ" sz="900" dirty="0"/>
          </a:p>
          <a:p>
            <a:r>
              <a:rPr lang="cs-CZ" sz="900" dirty="0"/>
              <a:t>http://www.google.cz/imgres?q=kv%C3%A1dr&amp;start=326&amp;num=10&amp;um=1&amp;hl=cs&amp;biw=1366&amp;bih=624&amp;tbm=isch&amp;tbnid=sq6RH-PqCuzLtM:&amp;imgrefurl=http://iphoneheadlines.com/2012/05/19/cuboid-for-iphone-review/&amp;docid=4e6c5Cy2cLMgDM&amp;imgurl=http://</a:t>
            </a:r>
            <a:r>
              <a:rPr lang="cs-CZ" sz="900" dirty="0" smtClean="0"/>
              <a:t>iphoneheadlines.com/images/cuboid-for-iphone-review_pu-od_0.jpg&amp;w=620&amp;h=345&amp;ei=756qUJ6lF6eJ4gS3zoHgDA&amp;zoom=1&amp;iact=hc&amp;vpx=701&amp;vpy=352&amp;dur=313&amp;hovh=148&amp;hovw=249&amp;tx=167&amp;ty=66&amp;sig=116795107639744240493&amp;page=14&amp;tbnh=148&amp;tbnw=249&amp;ndsp=28&amp;ved=1t:429,r:51,s:300,i:157</a:t>
            </a:r>
          </a:p>
          <a:p>
            <a:r>
              <a:rPr lang="cs-CZ" sz="900" dirty="0" smtClean="0"/>
              <a:t>19.11.2012   22.06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92696"/>
            <a:ext cx="828092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http://www.google.cz/imgres?q=krychle&amp;start=0&amp;num=10&amp;um=1&amp;hl=cs&amp;biw=1366&amp;bih=624&amp;tbm=isch&amp;tbnid=vtGJWteL3PE98M:&amp;imgrefurl=http://www.thinkgeek.com/product/69fe/&amp;docid=8TVZPGc_-R03KM&amp;imgurl=http://</a:t>
            </a:r>
            <a:r>
              <a:rPr lang="cs-CZ" sz="900" dirty="0" smtClean="0"/>
              <a:t>www.thinkgeek.com/images/products/zoom/rubix_cube.jpg&amp;w=400&amp;h=410&amp;ei=s5-qUNf6NYiN4gTm54HABw&amp;zoom=1&amp;iact=hc&amp;vpx=1103&amp;vpy=299&amp;dur=543&amp;hovh=227&amp;hovw=222&amp;tx=66&amp;ty=129&amp;sig=116795107639744240493&amp;sqi=2&amp;page=1&amp;tbnh=137&amp;tbnw=126&amp;ndsp=23&amp;ved=1t:429,r:22,s:0,i:10</a:t>
            </a:r>
          </a:p>
          <a:p>
            <a:r>
              <a:rPr lang="cs-CZ" sz="900" dirty="0" smtClean="0"/>
              <a:t>19.11.2012   22.09</a:t>
            </a:r>
          </a:p>
          <a:p>
            <a:endParaRPr lang="cs-CZ" sz="900" dirty="0"/>
          </a:p>
          <a:p>
            <a:r>
              <a:rPr lang="cs-CZ" sz="900" dirty="0"/>
              <a:t>http://www.google.cz/imgres?q=jehlan&amp;start=23&amp;num=10&amp;um=1&amp;hl=cs&amp;biw=1366&amp;bih=624&amp;tbm=isch&amp;tbnid=rhZCpVGxuE0ETM:&amp;imgrefurl=http://montessorihracky.cz/matematika/858-tyboky-jehlan.html&amp;docid=Bd6I7ekizOip-M&amp;imgurl=http://</a:t>
            </a:r>
            <a:r>
              <a:rPr lang="cs-CZ" sz="900" dirty="0" smtClean="0"/>
              <a:t>montessorihracky.cz/858-240-large/tyboky-jehlan.jpg&amp;w=300&amp;h=300&amp;ei=FqGqUJbKB62L4gTJ7IHoDw&amp;zoom=1&amp;iact=hc&amp;vpx=984&amp;vpy=239&amp;dur=529&amp;hovh=225&amp;hovw=225&amp;tx=135&amp;ty=126&amp;sig=116795107639744240493&amp;sqi=2&amp;page=2&amp;tbnh=129&amp;tbnw=113&amp;ndsp=31&amp;ved=1t:429,r:44,s:0,i:76</a:t>
            </a:r>
          </a:p>
          <a:p>
            <a:r>
              <a:rPr lang="cs-CZ" sz="900" dirty="0" smtClean="0"/>
              <a:t>19.11.2012   22.14</a:t>
            </a:r>
          </a:p>
          <a:p>
            <a:endParaRPr lang="cs-CZ" sz="900" dirty="0"/>
          </a:p>
          <a:p>
            <a:r>
              <a:rPr lang="cs-CZ" sz="900" dirty="0"/>
              <a:t>http://www.google.cz/imgres?q=jehlan&amp;start=23&amp;num=10&amp;um=1&amp;hl=cs&amp;biw=1366&amp;bih=624&amp;tbm=isch&amp;tbnid=3QVtc1LfKEHL6M:&amp;imgrefurl=http://www.tkf.cz/stany/stan-jehlan-hard-delta&amp;docid=ZchQUru3ueI2zM&amp;imgurl=http://</a:t>
            </a:r>
            <a:r>
              <a:rPr lang="cs-CZ" sz="900" dirty="0" smtClean="0"/>
              <a:t>www.tkf.cz/images/stories/produkty/stany/jehlan_hard.jpg&amp;w=412&amp;h=270&amp;ei=FqGqUJbKB62L4gTJ7IHoDw&amp;zoom=1&amp;iact=rc&amp;dur=455&amp;sig=116795107639744240493&amp;sqi=2&amp;page=2&amp;tbnh=137&amp;tbnw=218&amp;ndsp=29&amp;ved=1t:429,r:40,s:0,i:64&amp;tx=90&amp;ty=78</a:t>
            </a:r>
          </a:p>
          <a:p>
            <a:r>
              <a:rPr lang="cs-CZ" sz="900" dirty="0" smtClean="0"/>
              <a:t>19.11.2012   22.15</a:t>
            </a:r>
          </a:p>
          <a:p>
            <a:endParaRPr lang="cs-CZ" sz="900" dirty="0"/>
          </a:p>
          <a:p>
            <a:r>
              <a:rPr lang="cs-CZ" sz="900" dirty="0"/>
              <a:t>http://www.google.cz/imgres?q=jehlan&amp;start=206&amp;num=10&amp;um=1&amp;hl=cs&amp;biw=1366&amp;bih=624&amp;tbm=isch&amp;tbnid=BziD8u7HNF1fUM:&amp;imgrefurl=http://www.domacicentrum.cz/kuchyne/struhadlo-jehlan-s-cernou-rukojeti-provence/&amp;docid=7RZxK5_e003RrM&amp;imgurl=http://</a:t>
            </a:r>
            <a:r>
              <a:rPr lang="cs-CZ" sz="900" dirty="0" smtClean="0"/>
              <a:t>www.domacicentrum.cz/galerie/1_12475/struhadlo-jehlan-s-cernou-rukojeti-provence-original.jpg&amp;w=234&amp;h=425&amp;ei=jqGqUKCtCMqM4gTu04AY&amp;zoom=1&amp;iact=hc&amp;vpx=1159&amp;vpy=155&amp;dur=464&amp;hovh=303&amp;hovw=166&amp;tx=116&amp;ty=189&amp;sig=116795107639744240493&amp;page=8&amp;tbnh=130&amp;tbnw=71&amp;ndsp=32&amp;ved=1t:429,r:21,s:200,i:67</a:t>
            </a:r>
          </a:p>
          <a:p>
            <a:r>
              <a:rPr lang="cs-CZ" sz="900" dirty="0" smtClean="0"/>
              <a:t>19.11.2012   22.16</a:t>
            </a:r>
          </a:p>
          <a:p>
            <a:endParaRPr lang="cs-CZ" sz="900" dirty="0"/>
          </a:p>
          <a:p>
            <a:r>
              <a:rPr lang="cs-CZ" sz="900" dirty="0"/>
              <a:t>http://www.google.cz/imgres?q=jehlan&amp;start=361&amp;num=10&amp;um=1&amp;hl=cs&amp;biw=1366&amp;bih=624&amp;tbm=isch&amp;tbnid=VMEGKn0G4KLOTM:&amp;imgrefurl=http://www.parfemy-marcoff.cz/35-kolekce-zelene-barvy&amp;docid=blA0B015V3xBUM&amp;imgurl=http://</a:t>
            </a:r>
            <a:r>
              <a:rPr lang="cs-CZ" sz="900" dirty="0" smtClean="0"/>
              <a:t>www.parfemy-marcoff.cz/125-474-home/jehlan-marcoff.jpg&amp;w=180&amp;h=180&amp;ei=xKGqUKzfMqrg4QSOqoHYAQ&amp;zoom=1&amp;iact=hc&amp;vpx=540&amp;vpy=273&amp;dur=2450&amp;hovh=144&amp;hovw=144&amp;tx=70&amp;ty=121&amp;sig=116795107639744240493&amp;page=13&amp;tbnh=144&amp;tbnw=144&amp;ndsp=28&amp;ved=1t:429,r:85,s:300,i:259</a:t>
            </a:r>
          </a:p>
          <a:p>
            <a:r>
              <a:rPr lang="cs-CZ" sz="900" dirty="0" smtClean="0"/>
              <a:t>19.11.2012    22.17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2003411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</TotalTime>
  <Words>403</Words>
  <Application>Microsoft Office PowerPoint</Application>
  <PresentationFormat>Předvádění na obrazovce (4:3)</PresentationFormat>
  <Paragraphs>110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21</cp:revision>
  <dcterms:created xsi:type="dcterms:W3CDTF">2012-10-04T17:02:39Z</dcterms:created>
  <dcterms:modified xsi:type="dcterms:W3CDTF">2014-08-26T16:36:01Z</dcterms:modified>
</cp:coreProperties>
</file>