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3987675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VY_12_INOVACE_333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Povolání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poznají</a:t>
                      </a:r>
                      <a:r>
                        <a:rPr lang="cs-CZ" sz="1400" baseline="0" dirty="0" smtClean="0"/>
                        <a:t> různé druhy povolání a pokusí se doplnit jejich význam, pochopí důležitost každého zaměstnání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3.12.2012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18.3.2013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Ondra\AppData\Local\Microsoft\Windows\Temporary Internet Files\Content.IE5\W2OH0890\MC90044067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373" y="4005064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066802" y="260648"/>
            <a:ext cx="505458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8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Povolání</a:t>
            </a:r>
            <a:endParaRPr lang="cs-CZ" sz="8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3595471" y="2060848"/>
            <a:ext cx="4032448" cy="2041215"/>
          </a:xfrm>
          <a:prstGeom prst="cloudCallout">
            <a:avLst>
              <a:gd name="adj1" fmla="val -59755"/>
              <a:gd name="adj2" fmla="val 79216"/>
            </a:avLst>
          </a:prstGeom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asi budu 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2896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820891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Povolání </a:t>
            </a:r>
            <a:endParaRPr lang="cs-CZ" sz="40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Většina dospělých má svou práci – </a:t>
            </a:r>
            <a:r>
              <a:rPr lang="cs-CZ" sz="2800" dirty="0" smtClean="0">
                <a:solidFill>
                  <a:srgbClr val="FF0000"/>
                </a:solidFill>
              </a:rPr>
              <a:t>profesi </a:t>
            </a:r>
            <a:r>
              <a:rPr lang="cs-CZ" sz="2800" dirty="0" smtClean="0"/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Každá práce je něčím užitečná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Jsou také lidé, kteří práci nemají – říká se jim         </a:t>
            </a:r>
          </a:p>
          <a:p>
            <a:r>
              <a:rPr lang="cs-CZ" sz="2800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nezaměstnaní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Prací dětí je </a:t>
            </a:r>
            <a:r>
              <a:rPr lang="cs-CZ" sz="2800" dirty="0" smtClean="0">
                <a:solidFill>
                  <a:srgbClr val="FF0000"/>
                </a:solidFill>
              </a:rPr>
              <a:t>chodit do školy </a:t>
            </a:r>
            <a:r>
              <a:rPr lang="cs-CZ" sz="2800" dirty="0" smtClean="0"/>
              <a:t>a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snažit se </a:t>
            </a:r>
            <a:r>
              <a:rPr lang="cs-CZ" sz="2800" dirty="0" smtClean="0">
                <a:solidFill>
                  <a:srgbClr val="FF0000"/>
                </a:solidFill>
              </a:rPr>
              <a:t>co nejlépe učit.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19160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43808" y="476672"/>
            <a:ext cx="34708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dělají?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1400002"/>
            <a:ext cx="209545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Lékař</a:t>
            </a:r>
            <a:r>
              <a:rPr lang="cs-CZ" b="1" dirty="0" smtClean="0"/>
              <a:t> pracuje v ordinaci nebo nemocnici. Léčí dospělé i děti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9219" y="1542684"/>
            <a:ext cx="18649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Učitelka</a:t>
            </a:r>
            <a:r>
              <a:rPr lang="cs-CZ" b="1" dirty="0" smtClean="0"/>
              <a:t> pracuje ve škole a učí děti</a:t>
            </a:r>
            <a:endParaRPr lang="cs-CZ" b="1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6012160" y="1400002"/>
            <a:ext cx="1080120" cy="22879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051720" y="1628800"/>
            <a:ext cx="43204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Users\uživatel\AppData\Local\Microsoft\Windows\Temporary Internet Files\Content.IE5\U6HO4U39\MC9002516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1662379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285680" y="3645024"/>
            <a:ext cx="257435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Soudce</a:t>
            </a:r>
            <a:r>
              <a:rPr lang="cs-CZ" b="1" dirty="0" smtClean="0"/>
              <a:t> pracuje u soudu. Rozhoduje o vině nebo nevině obžalovaných</a:t>
            </a:r>
            <a:endParaRPr lang="cs-CZ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1835696" y="4077072"/>
            <a:ext cx="432048" cy="18350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051720" y="5562166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Kuchař</a:t>
            </a:r>
            <a:r>
              <a:rPr lang="cs-CZ" dirty="0" smtClean="0"/>
              <a:t> vaří jídlo v restauraci nebo jídelně</a:t>
            </a:r>
            <a:endParaRPr lang="cs-CZ" dirty="0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067944" y="5805264"/>
            <a:ext cx="720080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Ondra\AppData\Local\Microsoft\Windows\Temporary Internet Files\Content.IE5\W2OH0890\MC9002407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76356"/>
            <a:ext cx="1728192" cy="204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Ondra\AppData\Local\Microsoft\Windows\Temporary Internet Files\Content.IE5\VWAJZK6U\MC9003340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888" y="938338"/>
            <a:ext cx="1305873" cy="206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Ondra\AppData\Local\Microsoft\Windows\Temporary Internet Files\Content.IE5\VWAJZK6U\MC9001985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48003"/>
            <a:ext cx="2438150" cy="184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71988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3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živatel\AppData\Local\Microsoft\Windows\Temporary Internet Files\Content.IE5\YZKJZQY4\MC900228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476672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Zedník</a:t>
            </a:r>
            <a:r>
              <a:rPr lang="cs-CZ" dirty="0" smtClean="0"/>
              <a:t> pracuje na stavbách. Staví domy, budovy</a:t>
            </a:r>
            <a:endParaRPr lang="cs-CZ" dirty="0"/>
          </a:p>
        </p:txBody>
      </p:sp>
      <p:pic>
        <p:nvPicPr>
          <p:cNvPr id="3075" name="Picture 3" descr="C:\Users\uživatel\AppData\Local\Microsoft\Windows\Temporary Internet Files\Content.IE5\U6HO4U39\MC900212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13176"/>
            <a:ext cx="1815084" cy="160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95736" y="5717112"/>
            <a:ext cx="20525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Úředník</a:t>
            </a:r>
            <a:r>
              <a:rPr lang="cs-CZ" dirty="0" smtClean="0"/>
              <a:t> pracuje na úřadě, v bance, na poště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03426" y="2852936"/>
            <a:ext cx="212455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Fotograf</a:t>
            </a:r>
            <a:r>
              <a:rPr lang="cs-CZ" dirty="0" smtClean="0"/>
              <a:t> fotí krajinu, lidi</a:t>
            </a:r>
            <a:endParaRPr lang="cs-CZ" dirty="0"/>
          </a:p>
        </p:txBody>
      </p:sp>
      <p:pic>
        <p:nvPicPr>
          <p:cNvPr id="3078" name="Picture 6" descr="C:\Users\uživatel\AppData\Local\Microsoft\Windows\Temporary Internet Files\Content.IE5\YRJ3QNUK\MC9003558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4508"/>
            <a:ext cx="1595628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04248" y="414508"/>
            <a:ext cx="216024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Servírka</a:t>
            </a:r>
            <a:r>
              <a:rPr lang="cs-CZ" dirty="0" smtClean="0"/>
              <a:t> servíruje pokrmy nebo nápoje. Obsluhuje hosty v restauraci</a:t>
            </a:r>
            <a:endParaRPr lang="cs-CZ" dirty="0"/>
          </a:p>
        </p:txBody>
      </p:sp>
      <p:pic>
        <p:nvPicPr>
          <p:cNvPr id="3079" name="Picture 7" descr="C:\Users\uživatel\AppData\Local\Microsoft\Windows\Temporary Internet Files\Content.IE5\L6D87IFP\MC900280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1770484" cy="154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18548" y="2420888"/>
            <a:ext cx="20459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Zdravotní sestra </a:t>
            </a:r>
            <a:r>
              <a:rPr lang="cs-CZ" dirty="0" smtClean="0"/>
              <a:t>pomáhá lékaři při jeho práci</a:t>
            </a:r>
            <a:endParaRPr lang="cs-CZ" dirty="0"/>
          </a:p>
        </p:txBody>
      </p:sp>
      <p:pic>
        <p:nvPicPr>
          <p:cNvPr id="3082" name="Picture 10" descr="C:\Users\uživatel\AppData\Local\Microsoft\Windows\Temporary Internet Files\Content.IE5\L6D87IFP\MC9003439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970451"/>
            <a:ext cx="1752905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48641" y="4149080"/>
            <a:ext cx="19195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Prodavačka </a:t>
            </a:r>
            <a:r>
              <a:rPr lang="cs-CZ" dirty="0" smtClean="0"/>
              <a:t>prodává  zboží v obchodě</a:t>
            </a:r>
            <a:endParaRPr lang="cs-CZ" dirty="0"/>
          </a:p>
        </p:txBody>
      </p:sp>
      <p:pic>
        <p:nvPicPr>
          <p:cNvPr id="3083" name="Picture 11" descr="C:\Users\uživatel\AppData\Local\Microsoft\Windows\Temporary Internet Files\Content.IE5\US5RU05Q\MC9002000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5042" y="5224859"/>
            <a:ext cx="1805026" cy="117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455660" y="5224859"/>
            <a:ext cx="250882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Programátor </a:t>
            </a:r>
            <a:r>
              <a:rPr lang="cs-CZ" dirty="0" smtClean="0"/>
              <a:t>obsluhuje počítač. Vytváří  nové počítačové programy</a:t>
            </a:r>
            <a:endParaRPr lang="cs-CZ" dirty="0"/>
          </a:p>
        </p:txBody>
      </p:sp>
      <p:pic>
        <p:nvPicPr>
          <p:cNvPr id="2" name="Picture 2" descr="C:\Users\Ondra\AppData\Local\Microsoft\Windows\Temporary Internet Files\Content.IE5\CIJ13GEE\MC9002292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8838" y="2782888"/>
            <a:ext cx="976312" cy="1801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2433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živatel\AppData\Local\Microsoft\Windows\Temporary Internet Files\Content.IE5\0NNH82PC\MC9002166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433779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332656"/>
            <a:ext cx="19442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Pošťačka</a:t>
            </a:r>
            <a:r>
              <a:rPr lang="cs-CZ" dirty="0" smtClean="0"/>
              <a:t> roznáší lidem noviny nebo dopisy </a:t>
            </a:r>
            <a:endParaRPr lang="cs-CZ" dirty="0"/>
          </a:p>
        </p:txBody>
      </p:sp>
      <p:pic>
        <p:nvPicPr>
          <p:cNvPr id="4099" name="Picture 3" descr="C:\Users\uživatel\AppData\Local\Microsoft\Windows\Temporary Internet Files\Content.IE5\L6D87IFP\MC9002516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599" y="2708920"/>
            <a:ext cx="976579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57307" y="2708920"/>
            <a:ext cx="20946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Zpěvačka</a:t>
            </a:r>
            <a:r>
              <a:rPr lang="cs-CZ" dirty="0" smtClean="0"/>
              <a:t> zpívá písničky na koncertech</a:t>
            </a:r>
            <a:endParaRPr lang="cs-CZ" dirty="0"/>
          </a:p>
        </p:txBody>
      </p:sp>
      <p:pic>
        <p:nvPicPr>
          <p:cNvPr id="4100" name="Picture 4" descr="C:\Users\uživatel\AppData\Local\Microsoft\Windows\Temporary Internet Files\Content.IE5\US5RU05Q\MC9002406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4750" y="317740"/>
            <a:ext cx="1714500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08104" y="476672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Elektrikář</a:t>
            </a:r>
            <a:r>
              <a:rPr lang="cs-CZ" dirty="0" smtClean="0"/>
              <a:t>  opravuje elektřinu doma nebo v továrně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2308101"/>
            <a:ext cx="2880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Kadeřnice</a:t>
            </a:r>
            <a:r>
              <a:rPr lang="cs-CZ" dirty="0" smtClean="0"/>
              <a:t> se stará o naše vlasy. Vytváří účesy, barví je a stříhá</a:t>
            </a:r>
            <a:endParaRPr lang="cs-CZ" dirty="0"/>
          </a:p>
        </p:txBody>
      </p:sp>
      <p:pic>
        <p:nvPicPr>
          <p:cNvPr id="4102" name="Picture 6" descr="C:\Users\uživatel\AppData\Local\Microsoft\Windows\Temporary Internet Files\Content.IE5\L6D87IFP\MC9001986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228" y="4796169"/>
            <a:ext cx="1622079" cy="177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907704" y="4796169"/>
            <a:ext cx="180704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Policista</a:t>
            </a:r>
            <a:r>
              <a:rPr lang="cs-CZ" dirty="0" smtClean="0"/>
              <a:t> se stará o pořádek a bezpečnost na silnicích a ve městech</a:t>
            </a:r>
            <a:endParaRPr lang="cs-CZ" dirty="0"/>
          </a:p>
        </p:txBody>
      </p:sp>
      <p:pic>
        <p:nvPicPr>
          <p:cNvPr id="4103" name="Picture 7" descr="C:\Users\uživatel\AppData\Local\Microsoft\Windows\Temporary Internet Files\Content.IE5\YRJ3QNUK\MC9002517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8228" y="4533148"/>
            <a:ext cx="1707185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868144" y="4653136"/>
            <a:ext cx="2664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Malíř pokojů </a:t>
            </a:r>
            <a:r>
              <a:rPr lang="cs-CZ" dirty="0" smtClean="0"/>
              <a:t>nám vymaluje byt či dům novými barvami</a:t>
            </a:r>
            <a:endParaRPr lang="cs-CZ" dirty="0"/>
          </a:p>
        </p:txBody>
      </p:sp>
      <p:pic>
        <p:nvPicPr>
          <p:cNvPr id="2" name="Picture 2" descr="C:\Users\Ondra\AppData\Local\Microsoft\Windows\Temporary Internet Files\Content.IE5\W2OH0890\MC9001953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2995" y="2349179"/>
            <a:ext cx="1512418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3608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777686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 si: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Každé práce si musíme vážit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čím by si chtěl(a) být ty?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Zamysli se a vyprávěj!</a:t>
            </a: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odměnu si poslechni a zazpívej písničku </a:t>
            </a:r>
          </a:p>
          <a:p>
            <a:pPr algn="ctr"/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3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1469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82809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Cit. 2012 – 12 – 03   Obrazový materiál dostupný na:</a:t>
            </a:r>
          </a:p>
          <a:p>
            <a:endParaRPr lang="cs-CZ" sz="1000" dirty="0"/>
          </a:p>
          <a:p>
            <a:endParaRPr lang="cs-CZ" sz="1000" dirty="0"/>
          </a:p>
          <a:p>
            <a:r>
              <a:rPr lang="cs-CZ" sz="1000" dirty="0" smtClean="0"/>
              <a:t>Klipart – www.office.</a:t>
            </a:r>
            <a:r>
              <a:rPr lang="cs-CZ" sz="1000" smtClean="0"/>
              <a:t>microsoft.com</a:t>
            </a:r>
            <a:endParaRPr lang="cs-CZ" sz="1000" dirty="0" smtClean="0"/>
          </a:p>
          <a:p>
            <a:r>
              <a:rPr lang="cs-CZ" sz="1000" dirty="0" smtClean="0"/>
              <a:t>3.12.2012   19.22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4301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202</TotalTime>
  <Words>293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37</cp:revision>
  <dcterms:created xsi:type="dcterms:W3CDTF">2012-10-04T17:02:39Z</dcterms:created>
  <dcterms:modified xsi:type="dcterms:W3CDTF">2014-08-26T20:32:31Z</dcterms:modified>
</cp:coreProperties>
</file>