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1" r:id="rId6"/>
    <p:sldId id="266" r:id="rId7"/>
    <p:sldId id="267" r:id="rId8"/>
    <p:sldId id="268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F32F6-39F9-4522-BF63-B9C7C0533BB4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4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9239118"/>
              </p:ext>
            </p:extLst>
          </p:nvPr>
        </p:nvGraphicFramePr>
        <p:xfrm>
          <a:off x="539552" y="1691774"/>
          <a:ext cx="8064896" cy="49804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VY_12_INOVACE_341</a:t>
                      </a:r>
                      <a:r>
                        <a:rPr lang="cs-CZ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Prvouka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Vnitřní orgány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Obeznámení s pojmy, přiřazování,</a:t>
                      </a:r>
                      <a:r>
                        <a:rPr lang="cs-CZ" sz="1400" baseline="0" dirty="0" smtClean="0"/>
                        <a:t> orientace, získání elementárních poznatků 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20.11.2012 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21.1.2013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16810" y="1441075"/>
            <a:ext cx="75103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spc="0" dirty="0" smtClean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Vnitřní orgány</a:t>
            </a:r>
            <a:endParaRPr lang="cs-CZ" sz="7200" b="1" cap="all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4509120"/>
            <a:ext cx="71287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Uvnitř těla jsou ukryty pro život důležité </a:t>
            </a:r>
            <a:r>
              <a:rPr lang="cs-CZ" sz="4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</a:t>
            </a:r>
            <a:r>
              <a:rPr lang="cs-CZ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helago-cz.cz/public/content-images/cz/product/35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672408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Přímá spojnice se šipkou 23"/>
          <p:cNvCxnSpPr/>
          <p:nvPr/>
        </p:nvCxnSpPr>
        <p:spPr>
          <a:xfrm flipH="1">
            <a:off x="4932040" y="2060848"/>
            <a:ext cx="1800200" cy="72008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>
            <a:off x="4067944" y="2060848"/>
            <a:ext cx="2664296" cy="72008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4716016" y="3140968"/>
            <a:ext cx="2016224" cy="64807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H="1" flipV="1">
            <a:off x="4716016" y="4725144"/>
            <a:ext cx="1800200" cy="91520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H="1" flipV="1">
            <a:off x="4932040" y="3861048"/>
            <a:ext cx="1800200" cy="72008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 rot="10800000" flipH="1" flipV="1">
            <a:off x="6732240" y="1177588"/>
            <a:ext cx="184530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Plíce</a:t>
            </a:r>
          </a:p>
          <a:p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Srdce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Žaludek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Střeva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7" name="Přímá spojnice se šipkou 36"/>
          <p:cNvCxnSpPr/>
          <p:nvPr/>
        </p:nvCxnSpPr>
        <p:spPr>
          <a:xfrm flipV="1">
            <a:off x="1835696" y="620688"/>
            <a:ext cx="2232248" cy="28803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V="1">
            <a:off x="1835696" y="3685967"/>
            <a:ext cx="2088232" cy="175081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251520" y="436022"/>
            <a:ext cx="23762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Mozek</a:t>
            </a:r>
          </a:p>
          <a:p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Játra</a:t>
            </a:r>
          </a:p>
        </p:txBody>
      </p:sp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987824" y="620688"/>
            <a:ext cx="29033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Srdce</a:t>
            </a:r>
            <a:endParaRPr lang="cs-CZ" sz="72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0" name="Picture 2" descr="http://images3.wikia.nocookie.net/__cb20110712151817/answers/images/7/74/Hear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2132856"/>
            <a:ext cx="4283929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16016" y="2132856"/>
            <a:ext cx="40324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Nejvzácnějším a nejdůležitějším orgánem je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srdce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umožňuje rozvádění krve po celém těle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80622" y="548680"/>
            <a:ext cx="258275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Plíce</a:t>
            </a:r>
            <a:endParaRPr lang="cs-CZ" sz="72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4" name="Picture 2" descr="http://consciouslifenews.com/wp-content/uploads/2012/09/lung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8864" y="2060848"/>
            <a:ext cx="35470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27984" y="2060848"/>
            <a:ext cx="38884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Slouží k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dýchání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Vdechujeme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kyslík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vydechujeme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oxid uhličitý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989" y="476672"/>
            <a:ext cx="411202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spc="0" dirty="0" smtClean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Žaludek</a:t>
            </a:r>
            <a:endParaRPr lang="cs-CZ" sz="7200" b="1" cap="all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100" name="Picture 4" descr="http://skolajecna.cz/biologie/Images/Textbook/Medium/0050000/001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252028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563888" y="1677001"/>
            <a:ext cx="47525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Žaludek slouží ke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zpracování potravy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poté se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potrava přesunuje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střev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67817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43808" y="476672"/>
            <a:ext cx="313579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spc="0" dirty="0" smtClean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Mozek</a:t>
            </a:r>
            <a:endParaRPr lang="cs-CZ" sz="7200" b="1" cap="all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2132856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Řídící centrum celého těla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uložený v hlavě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Mozek nám umožňuje myslet, mluvit, učit se, pracovat i pohybovat se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uživatel\AppData\Local\Microsoft\Windows\Temporary Internet Files\Content.IE5\61020E3Z\MP9003211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2815768"/>
            <a:ext cx="4608512" cy="328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66357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404664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endParaRPr lang="cs-CZ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/>
              <a:t>1. Jaký </a:t>
            </a:r>
            <a:r>
              <a:rPr lang="cs-CZ" sz="2400" dirty="0"/>
              <a:t>orgán slouží k dýchání?</a:t>
            </a:r>
          </a:p>
          <a:p>
            <a:r>
              <a:rPr lang="cs-CZ" sz="2400" dirty="0" smtClean="0"/>
              <a:t>2. Jak </a:t>
            </a:r>
            <a:r>
              <a:rPr lang="cs-CZ" sz="2400" dirty="0"/>
              <a:t>se jmenuje řídící centrum našeho těla?</a:t>
            </a:r>
          </a:p>
          <a:p>
            <a:r>
              <a:rPr lang="cs-CZ" sz="2400" dirty="0" smtClean="0"/>
              <a:t>3. Vyjmenuj </a:t>
            </a:r>
            <a:r>
              <a:rPr lang="cs-CZ" sz="2400" dirty="0"/>
              <a:t>orgány našeho </a:t>
            </a:r>
            <a:r>
              <a:rPr lang="cs-CZ" sz="2400" dirty="0" smtClean="0"/>
              <a:t>těla a jednoduše popiš jejich činnost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8823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332656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332656"/>
            <a:ext cx="8352928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050" dirty="0"/>
          </a:p>
          <a:p>
            <a:endParaRPr lang="cs-CZ" sz="1050" dirty="0" smtClean="0"/>
          </a:p>
          <a:p>
            <a:r>
              <a:rPr lang="cs-CZ" sz="1050" dirty="0" smtClean="0"/>
              <a:t>Cit. 2012-11-20   </a:t>
            </a:r>
            <a:r>
              <a:rPr lang="cs-CZ" sz="1050" dirty="0"/>
              <a:t>Obrazový materiál dostupný </a:t>
            </a:r>
            <a:r>
              <a:rPr lang="cs-CZ" sz="1050" dirty="0" smtClean="0"/>
              <a:t>na: </a:t>
            </a:r>
          </a:p>
          <a:p>
            <a:r>
              <a:rPr lang="cs-CZ" sz="900" dirty="0" smtClean="0"/>
              <a:t>http://www.google.cz/imgres?q=vnit%C5%99n%C3%AD+org%C3%A1ny+lidsk%C3%A9ho+t%C4%9Bla&amp;num=10&amp;um=1&amp;hl=cs&amp;biw=1366&amp;bih=667&amp;tbm=isch&amp;tbnid=1OP7Cxu-vhSLQM:&amp;imgrefurl=http://www.helago-cz.cz/product/6000-51-torso-bez-pohlavi-16-casti/&amp;docid=4eFnJj50bBDVoM&amp;imgurl=http://www.helago-cz.cz/public/content-images/cz/product/3507.jpg&amp;w=308&amp;h=600&amp;ei=GomrUKigCYbAswbBiYHwAQ&amp;zoom=1&amp;iact=hc&amp;vpx=786&amp;vpy=100&amp;dur=7288&amp;hovh=314&amp;hovw=161&amp;tx=100&amp;ty=188&amp;sig=116795107639744240493&amp;sqi=2&amp;page=1&amp;tbnh=155&amp;tbnw=79&amp;start=0&amp;ndsp=22&amp;ved=1t:429,r:4,s:0,i:78</a:t>
            </a:r>
          </a:p>
          <a:p>
            <a:r>
              <a:rPr lang="cs-CZ" sz="900" dirty="0" smtClean="0"/>
              <a:t>20.11.2012   15.07</a:t>
            </a:r>
          </a:p>
          <a:p>
            <a:endParaRPr lang="cs-CZ" sz="900" dirty="0"/>
          </a:p>
          <a:p>
            <a:r>
              <a:rPr lang="cs-CZ" sz="900" dirty="0"/>
              <a:t>http://www.google.cz/imgres?q=lidsk%C3%A9+srdce&amp;um=1&amp;hl=cs&amp;sa=X&amp;biw=1366&amp;bih=667&amp;tbm=isch&amp;tbnid=c0vEuwacJW-VAM:&amp;imgrefurl=http://answers.wikia.com/wiki/How_many_ounces_does_a_human_heart_weigh&amp;docid=yME3aO3OovKxlM&amp;imgurl=http://images3.wikia.nocookie.net/__</a:t>
            </a:r>
            <a:r>
              <a:rPr lang="cs-CZ" sz="900" dirty="0" smtClean="0"/>
              <a:t>cb20110712151817/answers/images/7/74/Heart.jpg&amp;w=500&amp;h=375&amp;ei=Ko-rUO71AoPOtAai4oDICg&amp;zoom=1&amp;iact=hc&amp;vpx=174&amp;vpy=244&amp;dur=114&amp;hovh=194&amp;hovw=259&amp;tx=138&amp;ty=87&amp;sig=116795107639744240493&amp;page=1&amp;tbnh=133&amp;tbnw=167&amp;start=0&amp;ndsp=28&amp;ved=1t:429,r:7,s:0,i:87</a:t>
            </a:r>
          </a:p>
          <a:p>
            <a:r>
              <a:rPr lang="cs-CZ" sz="900" dirty="0" smtClean="0"/>
              <a:t>20.11.2012   15.16</a:t>
            </a:r>
          </a:p>
          <a:p>
            <a:endParaRPr lang="cs-CZ" sz="900" dirty="0"/>
          </a:p>
          <a:p>
            <a:r>
              <a:rPr lang="cs-CZ" sz="900" dirty="0"/>
              <a:t>http://www.google.cz/imgres?q=pl%C3%ADce&amp;start=74&amp;num=10&amp;um=1&amp;hl=cs&amp;biw=1366&amp;bih=667&amp;tbm=isch&amp;tbnid=YkvRo2JxV_OHaM:&amp;imgrefurl=http://consciouslifenews.com/lungs-brush-clean-contaminants/1136645/&amp;docid=kHxJXcTTufGlAM&amp;imgurl=http://</a:t>
            </a:r>
            <a:r>
              <a:rPr lang="cs-CZ" sz="900" dirty="0" smtClean="0"/>
              <a:t>consciouslifenews.com/wp-content/uploads/2012/09/lungs.jpg&amp;w=300&amp;h=225&amp;ei=vpCrUKG7EcvhtQbKzoHoDw&amp;zoom=1&amp;iact=hc&amp;vpx=472&amp;vpy=280&amp;dur=1487&amp;hovh=180&amp;hovw=240&amp;tx=185&amp;ty=99&amp;sig=116795107639744240493&amp;sqi=2&amp;page=4&amp;tbnh=128&amp;tbnw=182&amp;ndsp=33&amp;ved=1t:429,r:83,s:0,i:193</a:t>
            </a:r>
          </a:p>
          <a:p>
            <a:r>
              <a:rPr lang="cs-CZ" sz="900" dirty="0" smtClean="0"/>
              <a:t>20.11.2012   15.17</a:t>
            </a:r>
          </a:p>
          <a:p>
            <a:endParaRPr lang="cs-CZ" sz="900" dirty="0"/>
          </a:p>
          <a:p>
            <a:r>
              <a:rPr lang="cs-CZ" sz="900" dirty="0"/>
              <a:t>http://www.google.cz/imgres?q=%C5%BEaludek&amp;hl=cs&amp;sa=X&amp;biw=1366&amp;bih=667&amp;tbm=isch&amp;prmd=imvns&amp;tbnid=TXsQFvVIyu1jyM:&amp;imgrefurl=http://skolajecna.cz/biologie/Sources/Photogallery_Textbook.php%3FintPhotogallerySectionId%3D50000%26intPhotogalleryLastSectionId%3D50000%26intPage%3D3&amp;docid=w93sh0vd6tOPVM&amp;imgurl=http://</a:t>
            </a:r>
            <a:r>
              <a:rPr lang="cs-CZ" sz="900" dirty="0" smtClean="0"/>
              <a:t>skolajecna.cz/biologie/Images/Textbook/Medium/0050000/00119.png&amp;w=168&amp;h=150&amp;ei=yZKrULPcCcHXtAaivoGQAw&amp;zoom=1&amp;iact=hc&amp;vpx=830&amp;vpy=238&amp;dur=663&amp;hovh=120&amp;hovw=134&amp;tx=79&amp;ty=52&amp;sig=116795107639744240493&amp;page=1&amp;tbnh=120&amp;tbnw=134&amp;start=0&amp;ndsp=19&amp;ved=1t:429,r:4,s:0,i:95</a:t>
            </a:r>
          </a:p>
          <a:p>
            <a:r>
              <a:rPr lang="cs-CZ" sz="900" dirty="0" smtClean="0"/>
              <a:t>20.11.2012   15.27</a:t>
            </a:r>
          </a:p>
          <a:p>
            <a:endParaRPr lang="cs-CZ" sz="900" dirty="0" smtClean="0"/>
          </a:p>
          <a:p>
            <a:r>
              <a:rPr lang="cs-CZ" sz="900" dirty="0" smtClean="0"/>
              <a:t>Klipart – www.office.</a:t>
            </a:r>
            <a:r>
              <a:rPr lang="cs-CZ" sz="900" dirty="0" err="1" smtClean="0"/>
              <a:t>microsoft.com</a:t>
            </a:r>
            <a:endParaRPr lang="cs-CZ" sz="900" dirty="0"/>
          </a:p>
          <a:p>
            <a:r>
              <a:rPr lang="cs-CZ" sz="900" dirty="0" smtClean="0"/>
              <a:t>20.11.2012   15.34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xmlns="" val="10006077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113</TotalTime>
  <Words>266</Words>
  <Application>Microsoft Office PowerPoint</Application>
  <PresentationFormat>Předvádění na obrazovce (4:3)</PresentationFormat>
  <Paragraphs>81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26</cp:revision>
  <dcterms:created xsi:type="dcterms:W3CDTF">2012-10-04T17:02:39Z</dcterms:created>
  <dcterms:modified xsi:type="dcterms:W3CDTF">2014-08-27T16:18:59Z</dcterms:modified>
</cp:coreProperties>
</file>