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7" r:id="rId7"/>
    <p:sldId id="268" r:id="rId8"/>
    <p:sldId id="269" r:id="rId9"/>
    <p:sldId id="264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42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Ro%C4%8Dn%C3%AD_obdob%C3%AD&amp;action=edit&amp;section=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30408903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VY_12_INOVACE_342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 ročník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Zima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 ročním obdobím, měsíci  a jeho charakteristickými znaky, svátky a sporty</a:t>
                      </a:r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13.11.2012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17.12.2012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</a:t>
            </a:r>
          </a:p>
          <a:p>
            <a:pPr marL="0" indent="0" algn="ctr">
              <a:buNone/>
            </a:pPr>
            <a:endParaRPr lang="cs-CZ" sz="11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68760"/>
            <a:ext cx="7344816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měsíce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5292080" y="908720"/>
            <a:ext cx="3744416" cy="279813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Leden</a:t>
            </a:r>
            <a:endParaRPr lang="cs-CZ" sz="4400" b="1" dirty="0"/>
          </a:p>
        </p:txBody>
      </p:sp>
      <p:sp>
        <p:nvSpPr>
          <p:cNvPr id="7" name="Výbuch 2 6"/>
          <p:cNvSpPr/>
          <p:nvPr/>
        </p:nvSpPr>
        <p:spPr>
          <a:xfrm>
            <a:off x="539552" y="1124745"/>
            <a:ext cx="4752528" cy="338437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/>
              <a:t>Prosinec</a:t>
            </a:r>
            <a:endParaRPr lang="cs-CZ" sz="4000" b="1" dirty="0"/>
          </a:p>
        </p:txBody>
      </p:sp>
      <p:sp>
        <p:nvSpPr>
          <p:cNvPr id="8" name="Výbuch 2 7"/>
          <p:cNvSpPr/>
          <p:nvPr/>
        </p:nvSpPr>
        <p:spPr>
          <a:xfrm>
            <a:off x="2753544" y="3789040"/>
            <a:ext cx="3618656" cy="237626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Únor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600" dirty="0"/>
              <a:t>Je nejchladnější období roku</a:t>
            </a:r>
            <a:r>
              <a:rPr lang="cs-CZ" sz="3600" dirty="0" smtClean="0"/>
              <a:t>. </a:t>
            </a:r>
            <a:r>
              <a:rPr lang="cs-CZ" sz="3600" dirty="0"/>
              <a:t>Dny jsou krátké a brzy se stmívá. V mnoho zemích je sníh a led. Rostliny přestávají růst a stromy jsou bez listů. </a:t>
            </a:r>
            <a:r>
              <a:rPr lang="cs-CZ" sz="3600" dirty="0" smtClean="0"/>
              <a:t>Příroda odpočívá. Některým </a:t>
            </a:r>
            <a:r>
              <a:rPr lang="cs-CZ" sz="3600" dirty="0"/>
              <a:t>zvířatům naroste huňatější srst, která je chrání před chladem. Jiná zvířata celou zimu prospí. </a:t>
            </a:r>
          </a:p>
          <a:p>
            <a:endParaRPr lang="cs-CZ" b="1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85725"/>
            <a:ext cx="216024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575"/>
            <a:ext cx="2016224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07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07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zimní den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zima </a:t>
            </a:r>
            <a:r>
              <a:rPr lang="cs-CZ" dirty="0"/>
              <a:t>začíná 21.nebo 22. prosince, kdy probíhá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zimní slunovrat</a:t>
            </a:r>
          </a:p>
          <a:p>
            <a:pPr>
              <a:buFontTx/>
              <a:buChar char="-"/>
            </a:pPr>
            <a:r>
              <a:rPr lang="cs-CZ" dirty="0" smtClean="0"/>
              <a:t>v tento </a:t>
            </a:r>
            <a:r>
              <a:rPr lang="cs-CZ" dirty="0"/>
              <a:t>den je </a:t>
            </a:r>
            <a:r>
              <a:rPr lang="cs-CZ" dirty="0" smtClean="0"/>
              <a:t>nejdelší </a:t>
            </a:r>
            <a:r>
              <a:rPr lang="cs-CZ" dirty="0"/>
              <a:t>noc a nejkratší den.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00954"/>
            <a:ext cx="7416824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sporty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uživatel\AppData\Local\Microsoft\Windows\Temporary Internet Files\Content.IE5\Z83N45BR\MC90044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984" y="802043"/>
            <a:ext cx="1795463" cy="112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U6HO4U39\MC900446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4013" y="615950"/>
            <a:ext cx="1169987" cy="179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Z83N45BR\MC9004465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4113" y="1836738"/>
            <a:ext cx="1784350" cy="1103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YZKJZQY4\MC9004465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2014" y="2788905"/>
            <a:ext cx="1682750" cy="179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YZKJZQY4\MC9004465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4613" y="3506788"/>
            <a:ext cx="1784350" cy="11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živatel\AppData\Local\Microsoft\Windows\Temporary Internet Files\Content.IE5\Z83N45BR\MC9004465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1587" y="5153928"/>
            <a:ext cx="1773238" cy="1344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živatel\AppData\Local\Microsoft\Windows\Temporary Internet Files\Content.IE5\YZKJZQY4\MC9004464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9800" y="2651125"/>
            <a:ext cx="1150938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1984" y="404664"/>
            <a:ext cx="2001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Lední hokej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17950" y="1364018"/>
            <a:ext cx="1560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Skoky na lyžích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260648"/>
            <a:ext cx="1924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snowboarding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42088" y="2492896"/>
            <a:ext cx="168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krasobruslení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84613" y="3032125"/>
            <a:ext cx="1784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Běh na lyžích</a:t>
            </a:r>
            <a:endParaRPr lang="cs-CZ" dirty="0"/>
          </a:p>
        </p:txBody>
      </p:sp>
      <p:pic>
        <p:nvPicPr>
          <p:cNvPr id="1034" name="Picture 10" descr="C:\Users\uživatel\AppData\Local\Microsoft\Windows\Temporary Internet Files\Content.IE5\Z83N45BR\MC90044652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4037" y="5307076"/>
            <a:ext cx="1458912" cy="1306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08408" y="4781034"/>
            <a:ext cx="1950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sjezdové lyžování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39800" y="2212438"/>
            <a:ext cx="972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biatlon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42088" y="4830763"/>
            <a:ext cx="1682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Akrobatické         </a:t>
            </a:r>
          </a:p>
          <a:p>
            <a:r>
              <a:rPr lang="cs-CZ" dirty="0"/>
              <a:t> </a:t>
            </a:r>
            <a:r>
              <a:rPr lang="cs-CZ" dirty="0" smtClean="0"/>
              <a:t>    lyžování</a:t>
            </a:r>
            <a:endParaRPr lang="cs-CZ" dirty="0"/>
          </a:p>
        </p:txBody>
      </p:sp>
      <p:pic>
        <p:nvPicPr>
          <p:cNvPr id="1038" name="Picture 14" descr="C:\Users\uživatel\AppData\Local\Microsoft\Windows\Temporary Internet Files\Content.IE5\5VCD3TTA\MC90044655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57018"/>
            <a:ext cx="1787652" cy="171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187624" y="478103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rychlobruslení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228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svátky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196752"/>
            <a:ext cx="7920880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4.12.  svatá Barbora  </a:t>
            </a:r>
            <a:r>
              <a:rPr lang="cs-CZ" dirty="0" smtClean="0"/>
              <a:t>( známým zvykem bylo řezání třešňové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větvičky </a:t>
            </a:r>
            <a:r>
              <a:rPr lang="cs-CZ" dirty="0" smtClean="0"/>
              <a:t> </a:t>
            </a:r>
            <a:r>
              <a:rPr lang="cs-CZ" dirty="0" smtClean="0"/>
              <a:t>„</a:t>
            </a:r>
            <a:r>
              <a:rPr lang="cs-CZ" dirty="0" smtClean="0"/>
              <a:t>barborky“,  </a:t>
            </a:r>
            <a:r>
              <a:rPr lang="cs-CZ" dirty="0" smtClean="0"/>
              <a:t>která se vložila do nádoby s </a:t>
            </a:r>
            <a:r>
              <a:rPr lang="cs-CZ" dirty="0" smtClean="0"/>
              <a:t>vodou, </a:t>
            </a:r>
            <a:r>
              <a:rPr lang="cs-CZ" dirty="0" smtClean="0"/>
              <a:t>a čekalo se,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zda vykvete )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6.12. svatý Mikuláš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13.12. svatá Lucie</a:t>
            </a:r>
          </a:p>
          <a:p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24.12. Štědrý den</a:t>
            </a:r>
          </a:p>
          <a:p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31.12. Silvestr</a:t>
            </a:r>
          </a:p>
          <a:p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1.1. Nový rok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3974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Počasí v zimě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Venku je mráz a fouká ledový vítr. Padá sníh. Na oknech bývá námraza a na okapech rampouchy. Rybníky pokryl led.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9080"/>
            <a:ext cx="1584176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 descr="C:\Users\uživatel\AppData\Local\Microsoft\Windows\Temporary Internet Files\Content.IE5\U6HO4U39\MP9004490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167853"/>
            <a:ext cx="144016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http://img2.flog.pravda.sk/2009/01/20/kOg_167075_m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157975"/>
            <a:ext cx="151216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živatel\AppData\Local\Microsoft\Windows\Temporary Internet Files\Content.IE5\YZKJZQY4\MP9004067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57975"/>
            <a:ext cx="1296144" cy="1882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356992"/>
            <a:ext cx="78488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/>
              <a:t>Mráz             sníh           námraza      rampouch    led</a:t>
            </a:r>
            <a:endParaRPr lang="cs-CZ" sz="2800" dirty="0"/>
          </a:p>
        </p:txBody>
      </p:sp>
      <p:pic>
        <p:nvPicPr>
          <p:cNvPr id="5" name="Picture 2" descr="C:\Users\uživatel\AppData\Local\Microsoft\Windows\Temporary Internet Files\Content.IE5\61020E3Z\MP90043377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142169"/>
            <a:ext cx="1440160" cy="1888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09031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8568952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Otázky:</a:t>
            </a: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/>
              <a:t>1. Jaké znáš zimní svátky?</a:t>
            </a:r>
          </a:p>
          <a:p>
            <a:r>
              <a:rPr lang="cs-CZ" sz="2400" dirty="0" smtClean="0"/>
              <a:t>2. Jaké je typické počasí v zimě?</a:t>
            </a:r>
          </a:p>
          <a:p>
            <a:r>
              <a:rPr lang="cs-CZ" sz="2400" dirty="0" smtClean="0"/>
              <a:t>3. Znáš zimní sporty?</a:t>
            </a:r>
          </a:p>
          <a:p>
            <a:r>
              <a:rPr lang="cs-CZ" sz="2400" dirty="0" smtClean="0"/>
              <a:t>4. Jaký zimní sport umíš ty?</a:t>
            </a:r>
          </a:p>
          <a:p>
            <a:r>
              <a:rPr lang="cs-CZ" sz="2400" dirty="0" smtClean="0"/>
              <a:t>5. Vyjmenuj zimní měsíce</a:t>
            </a:r>
          </a:p>
          <a:p>
            <a:r>
              <a:rPr lang="cs-CZ" sz="2400" dirty="0" smtClean="0"/>
              <a:t>6. Jaké počasí máme v zimě ?</a:t>
            </a:r>
          </a:p>
          <a:p>
            <a:r>
              <a:rPr lang="cs-CZ" sz="2400" dirty="0" smtClean="0"/>
              <a:t>7. Který den </a:t>
            </a:r>
            <a:r>
              <a:rPr lang="cs-CZ" sz="2400" smtClean="0"/>
              <a:t>začíná zima ?</a:t>
            </a:r>
          </a:p>
          <a:p>
            <a:endParaRPr lang="cs-CZ" sz="2400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Cit. 2012-11-12   </a:t>
            </a:r>
            <a:r>
              <a:rPr lang="cs-CZ" sz="1050" dirty="0"/>
              <a:t>Obrazový materiál dostupný na: </a:t>
            </a:r>
            <a:endParaRPr lang="cs-CZ" sz="105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http</a:t>
            </a:r>
            <a:r>
              <a:rPr lang="cs-CZ" sz="900" dirty="0"/>
              <a:t>://www.google.cz/imgres?q=zima+krajina&amp;num=10&amp;hl=cs&amp;sa=X&amp;biw=1366&amp;bih=667&amp;tbm=isch&amp;tbnid=MHB3UD4bDSR1HM:&amp;imgrefurl=http://tapety.superhry.cz/krajiny/zimni-krajina/&amp;docid=YrtnANgdBiPahM&amp;imgurl=http://</a:t>
            </a:r>
            <a:r>
              <a:rPr lang="cs-CZ" sz="900" dirty="0" smtClean="0"/>
              <a:t>data6.superhry.cz/TSO_40e1f8z/1600/003/3323-1600.jpg&amp;w=1600&amp;h=1200&amp;ei=5mWhUNOXG83Y4QTOqYDgAQ&amp;zoom=1&amp;iact=hc&amp;vpx=606&amp;vpy=307&amp;dur=2&amp;hovh=194&amp;hovw=259&amp;tx=95&amp;ty=95&amp;sig=116795107639744240493&amp;page=1&amp;tbnh=143&amp;tbnw=187&amp;start=0&amp;ndsp=18&amp;ved=1t:429,r:8,s:0,i:90</a:t>
            </a:r>
          </a:p>
          <a:p>
            <a:pPr marL="0" indent="0">
              <a:buNone/>
            </a:pPr>
            <a:r>
              <a:rPr lang="cs-CZ" sz="900" dirty="0" smtClean="0"/>
              <a:t>12.11.2012  21.20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cs.wikipedia.org/w/index.php?title=Ro%C4%8Dn%C3%AD_obdob%C3%AD&amp;action=edit&amp;section=4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12.11.2012  21.35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http://www.google.cz/imgres?q=zima&amp;um=1&amp;hl=cs&amp;sa=N&amp;biw=1366&amp;bih=667&amp;tbm=isch&amp;tbnid=HZy1-wotSbDq-M:&amp;imgrefurl=http://nadia-lilith.blog.cz/1101/zima&amp;docid=2AqoZrABuwB6bM&amp;imgurl=http://</a:t>
            </a:r>
            <a:r>
              <a:rPr lang="cs-CZ" sz="900" dirty="0" smtClean="0"/>
              <a:t>kwiaty.blogan.pl/gallery/10496/zima.jpg&amp;w=800&amp;h=600&amp;ei=XWyhUKakBKOm4gTvtICYBQ&amp;zoom=1&amp;iact=hc&amp;vpx=888&amp;vpy=186&amp;dur=451&amp;hovh=194&amp;hovw=259&amp;tx=116&amp;ty=154&amp;sig=116795107639744240493&amp;page=1&amp;tbnh=136&amp;tbnw=209&amp;start=0&amp;ndsp=16&amp;ved=1t:429,r:3,s:0,i:144</a:t>
            </a:r>
          </a:p>
          <a:p>
            <a:pPr marL="0" indent="0">
              <a:buNone/>
            </a:pPr>
            <a:r>
              <a:rPr lang="cs-CZ" sz="900" dirty="0" smtClean="0"/>
              <a:t>12.11.2012  21.40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-klipart </a:t>
            </a:r>
            <a:r>
              <a:rPr lang="cs-CZ" sz="900" dirty="0" smtClean="0"/>
              <a:t> - www.office.</a:t>
            </a:r>
            <a:r>
              <a:rPr lang="cs-CZ" sz="900" smtClean="0"/>
              <a:t>microsoft.com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13.11.2012  15.38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http://www.google.cz/imgres?q=mr%C3%A1z+na+okn%C4%9B&amp;num=10&amp;hl=cs&amp;biw=1366&amp;bih=667&amp;tbm=isch&amp;tbnid=mvw2oV9jQQmzNM:&amp;imgrefurl=http://www.sisinaaa.estranky.cz/fotoalbum/vsehochut/mraz/mraz-na-okne-1.html&amp;docid=JDbOQmiq7PFvLM&amp;imgurl=http://</a:t>
            </a:r>
            <a:r>
              <a:rPr lang="cs-CZ" sz="900" dirty="0" smtClean="0"/>
              <a:t>www.sisinaaa.estranky.cz/img/mid/130/mraz-na-okne-1.jpg&amp;w=460&amp;h=351&amp;ei=RWSiUJOcF42P4gS0sYGYBg&amp;zoom=1&amp;iact=rc&amp;dur=520&amp;sig=116795107639744240493&amp;page=1&amp;tbnh=139&amp;tbnw=191&amp;start=0&amp;ndsp=19&amp;ved=1t:429,r:4,s:0,i:81&amp;tx=61&amp;ty=79</a:t>
            </a:r>
          </a:p>
          <a:p>
            <a:pPr marL="0" indent="0">
              <a:buNone/>
            </a:pPr>
            <a:r>
              <a:rPr lang="cs-CZ" sz="900" dirty="0" smtClean="0"/>
              <a:t>13.11.2012   16.18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http://www.google.cz/imgres?q=n%C3%A1mraza&amp;num=10&amp;hl=cs&amp;biw=1366&amp;bih=667&amp;tbm=isch&amp;tbnid=UDUC52Ew5o7UbM:&amp;imgrefurl=http://flog.pravda.sk/petov-fotoalbumblog.flog%3Ffoto%3D167075&amp;docid=o83OFrjEN87j0M&amp;imgurl=http://</a:t>
            </a:r>
            <a:r>
              <a:rPr lang="cs-CZ" sz="900" dirty="0" smtClean="0"/>
              <a:t>img2.flog.pravda.sk/2009/01/20/kOg_167075_m.jpg&amp;w=500&amp;h=375&amp;ei=rGWiUMv7Bqik4gSb7ICoAQ&amp;zoom=1&amp;iact=hc&amp;vpx=493&amp;vpy=342&amp;dur=4843&amp;hovh=194&amp;hovw=259&amp;tx=190&amp;ty=124&amp;sig=116795107639744240493&amp;sqi=2&amp;page=1&amp;tbnh=137&amp;tbnw=187&amp;start=0&amp;ndsp=18&amp;ved=1t:429,r:8,s:0,i:104</a:t>
            </a:r>
          </a:p>
          <a:p>
            <a:pPr marL="0" indent="0">
              <a:buNone/>
            </a:pPr>
            <a:r>
              <a:rPr lang="cs-CZ" sz="900" dirty="0"/>
              <a:t>13.11.2012 </a:t>
            </a:r>
            <a:r>
              <a:rPr lang="cs-CZ" sz="900" dirty="0" smtClean="0"/>
              <a:t>16.23</a:t>
            </a:r>
          </a:p>
          <a:p>
            <a:pPr marL="0" indent="0">
              <a:buNone/>
            </a:pPr>
            <a:r>
              <a:rPr lang="cs-CZ" sz="9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158</TotalTime>
  <Words>403</Words>
  <Application>Microsoft Office PowerPoint</Application>
  <PresentationFormat>Předvádění na obrazovce (4:3)</PresentationFormat>
  <Paragraphs>99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Zimní měsíce</vt:lpstr>
      <vt:lpstr>Zima</vt:lpstr>
      <vt:lpstr>První zimní den</vt:lpstr>
      <vt:lpstr>Zimní sporty</vt:lpstr>
      <vt:lpstr>Zimní svátky</vt:lpstr>
      <vt:lpstr>Počasí v zimě</vt:lpstr>
      <vt:lpstr>Snímek 9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30</cp:revision>
  <dcterms:created xsi:type="dcterms:W3CDTF">2012-10-04T17:02:39Z</dcterms:created>
  <dcterms:modified xsi:type="dcterms:W3CDTF">2014-08-27T16:21:09Z</dcterms:modified>
</cp:coreProperties>
</file>