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58" r:id="rId3"/>
    <p:sldId id="259" r:id="rId4"/>
    <p:sldId id="261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8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9219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/>
              <a:ahLst/>
              <a:cxnLst>
                <a:cxn ang="0">
                  <a:pos x="2768" y="18"/>
                </a:cxn>
                <a:cxn ang="0">
                  <a:pos x="2678" y="24"/>
                </a:cxn>
                <a:cxn ang="0">
                  <a:pos x="2613" y="102"/>
                </a:cxn>
                <a:cxn ang="0">
                  <a:pos x="2511" y="156"/>
                </a:cxn>
                <a:cxn ang="0">
                  <a:pos x="2505" y="222"/>
                </a:cxn>
                <a:cxn ang="0">
                  <a:pos x="2487" y="246"/>
                </a:cxn>
                <a:cxn ang="0">
                  <a:pos x="2469" y="252"/>
                </a:cxn>
                <a:cxn ang="0">
                  <a:pos x="2397" y="210"/>
                </a:cxn>
                <a:cxn ang="0">
                  <a:pos x="2260" y="192"/>
                </a:cxn>
                <a:cxn ang="0">
                  <a:pos x="2236" y="186"/>
                </a:cxn>
                <a:cxn ang="0">
                  <a:pos x="2218" y="192"/>
                </a:cxn>
                <a:cxn ang="0">
                  <a:pos x="2146" y="228"/>
                </a:cxn>
                <a:cxn ang="0">
                  <a:pos x="2110" y="240"/>
                </a:cxn>
                <a:cxn ang="0">
                  <a:pos x="2086" y="246"/>
                </a:cxn>
                <a:cxn ang="0">
                  <a:pos x="2074" y="258"/>
                </a:cxn>
                <a:cxn ang="0">
                  <a:pos x="2074" y="276"/>
                </a:cxn>
                <a:cxn ang="0">
                  <a:pos x="2051" y="300"/>
                </a:cxn>
                <a:cxn ang="0">
                  <a:pos x="2033" y="312"/>
                </a:cxn>
                <a:cxn ang="0">
                  <a:pos x="2021" y="324"/>
                </a:cxn>
                <a:cxn ang="0">
                  <a:pos x="2009" y="336"/>
                </a:cxn>
                <a:cxn ang="0">
                  <a:pos x="1979" y="342"/>
                </a:cxn>
                <a:cxn ang="0">
                  <a:pos x="1913" y="336"/>
                </a:cxn>
                <a:cxn ang="0">
                  <a:pos x="1877" y="330"/>
                </a:cxn>
                <a:cxn ang="0">
                  <a:pos x="1865" y="342"/>
                </a:cxn>
                <a:cxn ang="0">
                  <a:pos x="1853" y="354"/>
                </a:cxn>
                <a:cxn ang="0">
                  <a:pos x="1823" y="360"/>
                </a:cxn>
                <a:cxn ang="0">
                  <a:pos x="1764" y="342"/>
                </a:cxn>
                <a:cxn ang="0">
                  <a:pos x="1740" y="342"/>
                </a:cxn>
                <a:cxn ang="0">
                  <a:pos x="1716" y="354"/>
                </a:cxn>
                <a:cxn ang="0">
                  <a:pos x="1656" y="425"/>
                </a:cxn>
                <a:cxn ang="0">
                  <a:pos x="1614" y="569"/>
                </a:cxn>
                <a:cxn ang="0">
                  <a:pos x="1614" y="593"/>
                </a:cxn>
                <a:cxn ang="0">
                  <a:pos x="1620" y="641"/>
                </a:cxn>
                <a:cxn ang="0">
                  <a:pos x="1638" y="659"/>
                </a:cxn>
                <a:cxn ang="0">
                  <a:pos x="1632" y="671"/>
                </a:cxn>
                <a:cxn ang="0">
                  <a:pos x="1620" y="683"/>
                </a:cxn>
                <a:cxn ang="0">
                  <a:pos x="1542" y="689"/>
                </a:cxn>
                <a:cxn ang="0">
                  <a:pos x="1465" y="629"/>
                </a:cxn>
                <a:cxn ang="0">
                  <a:pos x="1333" y="587"/>
                </a:cxn>
                <a:cxn ang="0">
                  <a:pos x="1184" y="671"/>
                </a:cxn>
                <a:cxn ang="0">
                  <a:pos x="1016" y="731"/>
                </a:cxn>
                <a:cxn ang="0">
                  <a:pos x="813" y="743"/>
                </a:cxn>
                <a:cxn ang="0">
                  <a:pos x="628" y="701"/>
                </a:cxn>
                <a:cxn ang="0">
                  <a:pos x="568" y="695"/>
                </a:cxn>
                <a:cxn ang="0">
                  <a:pos x="556" y="701"/>
                </a:cxn>
                <a:cxn ang="0">
                  <a:pos x="520" y="731"/>
                </a:cxn>
                <a:cxn ang="0">
                  <a:pos x="436" y="809"/>
                </a:cxn>
                <a:cxn ang="0">
                  <a:pos x="406" y="821"/>
                </a:cxn>
                <a:cxn ang="0">
                  <a:pos x="382" y="821"/>
                </a:cxn>
                <a:cxn ang="0">
                  <a:pos x="335" y="827"/>
                </a:cxn>
                <a:cxn ang="0">
                  <a:pos x="209" y="851"/>
                </a:cxn>
                <a:cxn ang="0">
                  <a:pos x="173" y="857"/>
                </a:cxn>
                <a:cxn ang="0">
                  <a:pos x="125" y="851"/>
                </a:cxn>
                <a:cxn ang="0">
                  <a:pos x="107" y="857"/>
                </a:cxn>
                <a:cxn ang="0">
                  <a:pos x="101" y="875"/>
                </a:cxn>
                <a:cxn ang="0">
                  <a:pos x="83" y="887"/>
                </a:cxn>
                <a:cxn ang="0">
                  <a:pos x="48" y="899"/>
                </a:cxn>
                <a:cxn ang="0">
                  <a:pos x="2780" y="24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  <a:lnTo>
                    <a:pt x="2780" y="24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20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/>
              <a:ahLst/>
              <a:cxnLst>
                <a:cxn ang="0">
                  <a:pos x="12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12" y="18"/>
                </a:cxn>
                <a:cxn ang="0">
                  <a:pos x="12" y="18"/>
                </a:cxn>
                <a:cxn ang="0">
                  <a:pos x="12" y="18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21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6" y="1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2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22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/>
              <a:ahLst/>
              <a:cxnLst>
                <a:cxn ang="0">
                  <a:pos x="280" y="42"/>
                </a:cxn>
                <a:cxn ang="0">
                  <a:pos x="274" y="42"/>
                </a:cxn>
                <a:cxn ang="0">
                  <a:pos x="268" y="42"/>
                </a:cxn>
                <a:cxn ang="0">
                  <a:pos x="256" y="42"/>
                </a:cxn>
                <a:cxn ang="0">
                  <a:pos x="238" y="48"/>
                </a:cxn>
                <a:cxn ang="0">
                  <a:pos x="214" y="12"/>
                </a:cxn>
                <a:cxn ang="0">
                  <a:pos x="196" y="0"/>
                </a:cxn>
                <a:cxn ang="0">
                  <a:pos x="196" y="0"/>
                </a:cxn>
                <a:cxn ang="0">
                  <a:pos x="164" y="167"/>
                </a:cxn>
                <a:cxn ang="0">
                  <a:pos x="144" y="217"/>
                </a:cxn>
                <a:cxn ang="0">
                  <a:pos x="110" y="281"/>
                </a:cxn>
                <a:cxn ang="0">
                  <a:pos x="96" y="327"/>
                </a:cxn>
                <a:cxn ang="0">
                  <a:pos x="124" y="405"/>
                </a:cxn>
                <a:cxn ang="0">
                  <a:pos x="100" y="463"/>
                </a:cxn>
                <a:cxn ang="0">
                  <a:pos x="68" y="503"/>
                </a:cxn>
                <a:cxn ang="0">
                  <a:pos x="30" y="539"/>
                </a:cxn>
                <a:cxn ang="0">
                  <a:pos x="24" y="613"/>
                </a:cxn>
                <a:cxn ang="0">
                  <a:pos x="0" y="741"/>
                </a:cxn>
                <a:cxn ang="0">
                  <a:pos x="202" y="741"/>
                </a:cxn>
                <a:cxn ang="0">
                  <a:pos x="180" y="639"/>
                </a:cxn>
                <a:cxn ang="0">
                  <a:pos x="192" y="589"/>
                </a:cxn>
                <a:cxn ang="0">
                  <a:pos x="178" y="539"/>
                </a:cxn>
                <a:cxn ang="0">
                  <a:pos x="190" y="499"/>
                </a:cxn>
                <a:cxn ang="0">
                  <a:pos x="184" y="465"/>
                </a:cxn>
                <a:cxn ang="0">
                  <a:pos x="192" y="391"/>
                </a:cxn>
                <a:cxn ang="0">
                  <a:pos x="216" y="313"/>
                </a:cxn>
                <a:cxn ang="0">
                  <a:pos x="238" y="249"/>
                </a:cxn>
                <a:cxn ang="0">
                  <a:pos x="268" y="185"/>
                </a:cxn>
                <a:cxn ang="0">
                  <a:pos x="284" y="159"/>
                </a:cxn>
                <a:cxn ang="0">
                  <a:pos x="304" y="12"/>
                </a:cxn>
                <a:cxn ang="0">
                  <a:pos x="298" y="24"/>
                </a:cxn>
                <a:cxn ang="0">
                  <a:pos x="292" y="30"/>
                </a:cxn>
                <a:cxn ang="0">
                  <a:pos x="292" y="36"/>
                </a:cxn>
                <a:cxn ang="0">
                  <a:pos x="286" y="36"/>
                </a:cxn>
                <a:cxn ang="0">
                  <a:pos x="286" y="42"/>
                </a:cxn>
                <a:cxn ang="0">
                  <a:pos x="280" y="42"/>
                </a:cxn>
                <a:cxn ang="0">
                  <a:pos x="280" y="42"/>
                </a:cxn>
                <a:cxn ang="0">
                  <a:pos x="280" y="42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23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/>
              <a:ahLst/>
              <a:cxnLst>
                <a:cxn ang="0">
                  <a:pos x="284" y="6"/>
                </a:cxn>
                <a:cxn ang="0">
                  <a:pos x="278" y="6"/>
                </a:cxn>
                <a:cxn ang="0">
                  <a:pos x="272" y="12"/>
                </a:cxn>
                <a:cxn ang="0">
                  <a:pos x="254" y="18"/>
                </a:cxn>
                <a:cxn ang="0">
                  <a:pos x="230" y="24"/>
                </a:cxn>
                <a:cxn ang="0">
                  <a:pos x="206" y="42"/>
                </a:cxn>
                <a:cxn ang="0">
                  <a:pos x="188" y="48"/>
                </a:cxn>
                <a:cxn ang="0">
                  <a:pos x="176" y="54"/>
                </a:cxn>
                <a:cxn ang="0">
                  <a:pos x="170" y="54"/>
                </a:cxn>
                <a:cxn ang="0">
                  <a:pos x="150" y="169"/>
                </a:cxn>
                <a:cxn ang="0">
                  <a:pos x="110" y="225"/>
                </a:cxn>
                <a:cxn ang="0">
                  <a:pos x="54" y="383"/>
                </a:cxn>
                <a:cxn ang="0">
                  <a:pos x="82" y="555"/>
                </a:cxn>
                <a:cxn ang="0">
                  <a:pos x="40" y="679"/>
                </a:cxn>
                <a:cxn ang="0">
                  <a:pos x="0" y="767"/>
                </a:cxn>
                <a:cxn ang="0">
                  <a:pos x="108" y="767"/>
                </a:cxn>
                <a:cxn ang="0">
                  <a:pos x="120" y="611"/>
                </a:cxn>
                <a:cxn ang="0">
                  <a:pos x="148" y="499"/>
                </a:cxn>
                <a:cxn ang="0">
                  <a:pos x="160" y="367"/>
                </a:cxn>
                <a:cxn ang="0">
                  <a:pos x="218" y="327"/>
                </a:cxn>
                <a:cxn ang="0">
                  <a:pos x="238" y="221"/>
                </a:cxn>
                <a:cxn ang="0">
                  <a:pos x="296" y="135"/>
                </a:cxn>
                <a:cxn ang="0">
                  <a:pos x="314" y="0"/>
                </a:cxn>
                <a:cxn ang="0">
                  <a:pos x="302" y="0"/>
                </a:cxn>
                <a:cxn ang="0">
                  <a:pos x="296" y="0"/>
                </a:cxn>
                <a:cxn ang="0">
                  <a:pos x="290" y="0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24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/>
              <a:ahLst/>
              <a:cxnLst>
                <a:cxn ang="0">
                  <a:pos x="257" y="12"/>
                </a:cxn>
                <a:cxn ang="0">
                  <a:pos x="239" y="6"/>
                </a:cxn>
                <a:cxn ang="0">
                  <a:pos x="203" y="6"/>
                </a:cxn>
                <a:cxn ang="0">
                  <a:pos x="203" y="6"/>
                </a:cxn>
                <a:cxn ang="0">
                  <a:pos x="197" y="6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6" y="0"/>
                </a:cxn>
                <a:cxn ang="0">
                  <a:pos x="160" y="0"/>
                </a:cxn>
                <a:cxn ang="0">
                  <a:pos x="144" y="117"/>
                </a:cxn>
                <a:cxn ang="0">
                  <a:pos x="128" y="185"/>
                </a:cxn>
                <a:cxn ang="0">
                  <a:pos x="58" y="299"/>
                </a:cxn>
                <a:cxn ang="0">
                  <a:pos x="54" y="441"/>
                </a:cxn>
                <a:cxn ang="0">
                  <a:pos x="24" y="523"/>
                </a:cxn>
                <a:cxn ang="0">
                  <a:pos x="0" y="623"/>
                </a:cxn>
                <a:cxn ang="0">
                  <a:pos x="78" y="623"/>
                </a:cxn>
                <a:cxn ang="0">
                  <a:pos x="92" y="555"/>
                </a:cxn>
                <a:cxn ang="0">
                  <a:pos x="134" y="447"/>
                </a:cxn>
                <a:cxn ang="0">
                  <a:pos x="158" y="315"/>
                </a:cxn>
                <a:cxn ang="0">
                  <a:pos x="184" y="257"/>
                </a:cxn>
                <a:cxn ang="0">
                  <a:pos x="216" y="211"/>
                </a:cxn>
                <a:cxn ang="0">
                  <a:pos x="222" y="145"/>
                </a:cxn>
                <a:cxn ang="0">
                  <a:pos x="240" y="111"/>
                </a:cxn>
                <a:cxn ang="0">
                  <a:pos x="262" y="79"/>
                </a:cxn>
                <a:cxn ang="0">
                  <a:pos x="275" y="6"/>
                </a:cxn>
                <a:cxn ang="0">
                  <a:pos x="263" y="12"/>
                </a:cxn>
                <a:cxn ang="0">
                  <a:pos x="257" y="12"/>
                </a:cxn>
                <a:cxn ang="0">
                  <a:pos x="257" y="12"/>
                </a:cxn>
                <a:cxn ang="0">
                  <a:pos x="257" y="12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25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/>
              <a:ahLst/>
              <a:cxnLst>
                <a:cxn ang="0">
                  <a:pos x="171" y="12"/>
                </a:cxn>
                <a:cxn ang="0">
                  <a:pos x="159" y="24"/>
                </a:cxn>
                <a:cxn ang="0">
                  <a:pos x="153" y="36"/>
                </a:cxn>
                <a:cxn ang="0">
                  <a:pos x="128" y="60"/>
                </a:cxn>
                <a:cxn ang="0">
                  <a:pos x="110" y="83"/>
                </a:cxn>
                <a:cxn ang="0">
                  <a:pos x="86" y="119"/>
                </a:cxn>
                <a:cxn ang="0">
                  <a:pos x="68" y="167"/>
                </a:cxn>
                <a:cxn ang="0">
                  <a:pos x="68" y="221"/>
                </a:cxn>
                <a:cxn ang="0">
                  <a:pos x="68" y="227"/>
                </a:cxn>
                <a:cxn ang="0">
                  <a:pos x="68" y="233"/>
                </a:cxn>
                <a:cxn ang="0">
                  <a:pos x="68" y="239"/>
                </a:cxn>
                <a:cxn ang="0">
                  <a:pos x="68" y="245"/>
                </a:cxn>
                <a:cxn ang="0">
                  <a:pos x="68" y="251"/>
                </a:cxn>
                <a:cxn ang="0">
                  <a:pos x="68" y="251"/>
                </a:cxn>
                <a:cxn ang="0">
                  <a:pos x="68" y="257"/>
                </a:cxn>
                <a:cxn ang="0">
                  <a:pos x="68" y="269"/>
                </a:cxn>
                <a:cxn ang="0">
                  <a:pos x="74" y="287"/>
                </a:cxn>
                <a:cxn ang="0">
                  <a:pos x="80" y="305"/>
                </a:cxn>
                <a:cxn ang="0">
                  <a:pos x="86" y="311"/>
                </a:cxn>
                <a:cxn ang="0">
                  <a:pos x="86" y="311"/>
                </a:cxn>
                <a:cxn ang="0">
                  <a:pos x="92" y="317"/>
                </a:cxn>
                <a:cxn ang="0">
                  <a:pos x="92" y="323"/>
                </a:cxn>
                <a:cxn ang="0">
                  <a:pos x="92" y="323"/>
                </a:cxn>
                <a:cxn ang="0">
                  <a:pos x="24" y="437"/>
                </a:cxn>
                <a:cxn ang="0">
                  <a:pos x="18" y="471"/>
                </a:cxn>
                <a:cxn ang="0">
                  <a:pos x="0" y="547"/>
                </a:cxn>
                <a:cxn ang="0">
                  <a:pos x="50" y="611"/>
                </a:cxn>
                <a:cxn ang="0">
                  <a:pos x="114" y="611"/>
                </a:cxn>
                <a:cxn ang="0">
                  <a:pos x="104" y="555"/>
                </a:cxn>
                <a:cxn ang="0">
                  <a:pos x="120" y="515"/>
                </a:cxn>
                <a:cxn ang="0">
                  <a:pos x="150" y="449"/>
                </a:cxn>
                <a:cxn ang="0">
                  <a:pos x="166" y="377"/>
                </a:cxn>
                <a:cxn ang="0">
                  <a:pos x="156" y="295"/>
                </a:cxn>
                <a:cxn ang="0">
                  <a:pos x="170" y="203"/>
                </a:cxn>
                <a:cxn ang="0">
                  <a:pos x="212" y="95"/>
                </a:cxn>
                <a:cxn ang="0">
                  <a:pos x="213" y="0"/>
                </a:cxn>
                <a:cxn ang="0">
                  <a:pos x="207" y="0"/>
                </a:cxn>
                <a:cxn ang="0">
                  <a:pos x="201" y="0"/>
                </a:cxn>
                <a:cxn ang="0">
                  <a:pos x="195" y="0"/>
                </a:cxn>
                <a:cxn ang="0">
                  <a:pos x="189" y="0"/>
                </a:cxn>
                <a:cxn ang="0">
                  <a:pos x="183" y="6"/>
                </a:cxn>
                <a:cxn ang="0">
                  <a:pos x="177" y="6"/>
                </a:cxn>
                <a:cxn ang="0">
                  <a:pos x="171" y="12"/>
                </a:cxn>
                <a:cxn ang="0">
                  <a:pos x="171" y="12"/>
                </a:cxn>
                <a:cxn ang="0">
                  <a:pos x="171" y="12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26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/>
              <a:ahLst/>
              <a:cxnLst>
                <a:cxn ang="0">
                  <a:pos x="149" y="60"/>
                </a:cxn>
                <a:cxn ang="0">
                  <a:pos x="119" y="30"/>
                </a:cxn>
                <a:cxn ang="0">
                  <a:pos x="89" y="12"/>
                </a:cxn>
                <a:cxn ang="0">
                  <a:pos x="59" y="0"/>
                </a:cxn>
                <a:cxn ang="0">
                  <a:pos x="54" y="70"/>
                </a:cxn>
                <a:cxn ang="0">
                  <a:pos x="46" y="112"/>
                </a:cxn>
                <a:cxn ang="0">
                  <a:pos x="52" y="168"/>
                </a:cxn>
                <a:cxn ang="0">
                  <a:pos x="24" y="194"/>
                </a:cxn>
                <a:cxn ang="0">
                  <a:pos x="16" y="258"/>
                </a:cxn>
                <a:cxn ang="0">
                  <a:pos x="2" y="300"/>
                </a:cxn>
                <a:cxn ang="0">
                  <a:pos x="0" y="352"/>
                </a:cxn>
                <a:cxn ang="0">
                  <a:pos x="47" y="384"/>
                </a:cxn>
                <a:cxn ang="0">
                  <a:pos x="149" y="384"/>
                </a:cxn>
                <a:cxn ang="0">
                  <a:pos x="134" y="350"/>
                </a:cxn>
                <a:cxn ang="0">
                  <a:pos x="104" y="324"/>
                </a:cxn>
                <a:cxn ang="0">
                  <a:pos x="138" y="274"/>
                </a:cxn>
                <a:cxn ang="0">
                  <a:pos x="122" y="220"/>
                </a:cxn>
                <a:cxn ang="0">
                  <a:pos x="132" y="186"/>
                </a:cxn>
                <a:cxn ang="0">
                  <a:pos x="140" y="154"/>
                </a:cxn>
                <a:cxn ang="0">
                  <a:pos x="167" y="90"/>
                </a:cxn>
                <a:cxn ang="0">
                  <a:pos x="149" y="60"/>
                </a:cxn>
                <a:cxn ang="0">
                  <a:pos x="149" y="60"/>
                </a:cxn>
                <a:cxn ang="0">
                  <a:pos x="149" y="60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27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/>
              <a:ahLst/>
              <a:cxnLst>
                <a:cxn ang="0">
                  <a:pos x="136" y="12"/>
                </a:cxn>
                <a:cxn ang="0">
                  <a:pos x="100" y="0"/>
                </a:cxn>
                <a:cxn ang="0">
                  <a:pos x="78" y="64"/>
                </a:cxn>
                <a:cxn ang="0">
                  <a:pos x="70" y="126"/>
                </a:cxn>
                <a:cxn ang="0">
                  <a:pos x="46" y="184"/>
                </a:cxn>
                <a:cxn ang="0">
                  <a:pos x="58" y="232"/>
                </a:cxn>
                <a:cxn ang="0">
                  <a:pos x="38" y="268"/>
                </a:cxn>
                <a:cxn ang="0">
                  <a:pos x="0" y="300"/>
                </a:cxn>
                <a:cxn ang="0">
                  <a:pos x="160" y="300"/>
                </a:cxn>
                <a:cxn ang="0">
                  <a:pos x="136" y="272"/>
                </a:cxn>
                <a:cxn ang="0">
                  <a:pos x="98" y="234"/>
                </a:cxn>
                <a:cxn ang="0">
                  <a:pos x="130" y="188"/>
                </a:cxn>
                <a:cxn ang="0">
                  <a:pos x="138" y="134"/>
                </a:cxn>
                <a:cxn ang="0">
                  <a:pos x="144" y="94"/>
                </a:cxn>
                <a:cxn ang="0">
                  <a:pos x="164" y="60"/>
                </a:cxn>
                <a:cxn ang="0">
                  <a:pos x="166" y="0"/>
                </a:cxn>
                <a:cxn ang="0">
                  <a:pos x="136" y="12"/>
                </a:cxn>
                <a:cxn ang="0">
                  <a:pos x="136" y="12"/>
                </a:cxn>
                <a:cxn ang="0">
                  <a:pos x="136" y="12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28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/>
              <a:ahLst/>
              <a:cxnLst>
                <a:cxn ang="0">
                  <a:pos x="201" y="0"/>
                </a:cxn>
                <a:cxn ang="0">
                  <a:pos x="183" y="0"/>
                </a:cxn>
                <a:cxn ang="0">
                  <a:pos x="158" y="50"/>
                </a:cxn>
                <a:cxn ang="0">
                  <a:pos x="148" y="92"/>
                </a:cxn>
                <a:cxn ang="0">
                  <a:pos x="120" y="144"/>
                </a:cxn>
                <a:cxn ang="0">
                  <a:pos x="82" y="182"/>
                </a:cxn>
                <a:cxn ang="0">
                  <a:pos x="60" y="232"/>
                </a:cxn>
                <a:cxn ang="0">
                  <a:pos x="0" y="282"/>
                </a:cxn>
                <a:cxn ang="0">
                  <a:pos x="128" y="282"/>
                </a:cxn>
                <a:cxn ang="0">
                  <a:pos x="154" y="254"/>
                </a:cxn>
                <a:cxn ang="0">
                  <a:pos x="158" y="196"/>
                </a:cxn>
                <a:cxn ang="0">
                  <a:pos x="188" y="148"/>
                </a:cxn>
                <a:cxn ang="0">
                  <a:pos x="196" y="70"/>
                </a:cxn>
                <a:cxn ang="0">
                  <a:pos x="237" y="0"/>
                </a:cxn>
                <a:cxn ang="0">
                  <a:pos x="201" y="0"/>
                </a:cxn>
                <a:cxn ang="0">
                  <a:pos x="201" y="0"/>
                </a:cxn>
                <a:cxn ang="0">
                  <a:pos x="201" y="0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29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/>
              <a:ahLst/>
              <a:cxnLst>
                <a:cxn ang="0">
                  <a:pos x="167" y="54"/>
                </a:cxn>
                <a:cxn ang="0">
                  <a:pos x="113" y="24"/>
                </a:cxn>
                <a:cxn ang="0">
                  <a:pos x="83" y="0"/>
                </a:cxn>
                <a:cxn ang="0">
                  <a:pos x="80" y="62"/>
                </a:cxn>
                <a:cxn ang="0">
                  <a:pos x="58" y="100"/>
                </a:cxn>
                <a:cxn ang="0">
                  <a:pos x="54" y="160"/>
                </a:cxn>
                <a:cxn ang="0">
                  <a:pos x="36" y="202"/>
                </a:cxn>
                <a:cxn ang="0">
                  <a:pos x="0" y="234"/>
                </a:cxn>
                <a:cxn ang="0">
                  <a:pos x="146" y="234"/>
                </a:cxn>
                <a:cxn ang="0">
                  <a:pos x="170" y="198"/>
                </a:cxn>
                <a:cxn ang="0">
                  <a:pos x="158" y="138"/>
                </a:cxn>
                <a:cxn ang="0">
                  <a:pos x="196" y="100"/>
                </a:cxn>
                <a:cxn ang="0">
                  <a:pos x="191" y="54"/>
                </a:cxn>
                <a:cxn ang="0">
                  <a:pos x="167" y="54"/>
                </a:cxn>
                <a:cxn ang="0">
                  <a:pos x="167" y="54"/>
                </a:cxn>
                <a:cxn ang="0">
                  <a:pos x="167" y="54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30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/>
              <a:ahLst/>
              <a:cxnLst>
                <a:cxn ang="0">
                  <a:pos x="190" y="0"/>
                </a:cxn>
                <a:cxn ang="0">
                  <a:pos x="166" y="0"/>
                </a:cxn>
                <a:cxn ang="0">
                  <a:pos x="158" y="38"/>
                </a:cxn>
                <a:cxn ang="0">
                  <a:pos x="138" y="120"/>
                </a:cxn>
                <a:cxn ang="0">
                  <a:pos x="94" y="180"/>
                </a:cxn>
                <a:cxn ang="0">
                  <a:pos x="62" y="234"/>
                </a:cxn>
                <a:cxn ang="0">
                  <a:pos x="0" y="252"/>
                </a:cxn>
                <a:cxn ang="0">
                  <a:pos x="128" y="252"/>
                </a:cxn>
                <a:cxn ang="0">
                  <a:pos x="142" y="188"/>
                </a:cxn>
                <a:cxn ang="0">
                  <a:pos x="186" y="90"/>
                </a:cxn>
                <a:cxn ang="0">
                  <a:pos x="190" y="38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31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/>
              <a:ahLst/>
              <a:cxnLst>
                <a:cxn ang="0">
                  <a:pos x="197" y="0"/>
                </a:cxn>
                <a:cxn ang="0">
                  <a:pos x="191" y="0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1" y="0"/>
                </a:cxn>
                <a:cxn ang="0">
                  <a:pos x="155" y="0"/>
                </a:cxn>
                <a:cxn ang="0">
                  <a:pos x="138" y="6"/>
                </a:cxn>
                <a:cxn ang="0">
                  <a:pos x="132" y="6"/>
                </a:cxn>
                <a:cxn ang="0">
                  <a:pos x="35" y="18"/>
                </a:cxn>
                <a:cxn ang="0">
                  <a:pos x="11" y="30"/>
                </a:cxn>
                <a:cxn ang="0">
                  <a:pos x="23" y="54"/>
                </a:cxn>
                <a:cxn ang="0">
                  <a:pos x="0" y="100"/>
                </a:cxn>
                <a:cxn ang="0">
                  <a:pos x="0" y="132"/>
                </a:cxn>
                <a:cxn ang="0">
                  <a:pos x="162" y="132"/>
                </a:cxn>
                <a:cxn ang="0">
                  <a:pos x="204" y="88"/>
                </a:cxn>
                <a:cxn ang="0">
                  <a:pos x="230" y="46"/>
                </a:cxn>
                <a:cxn ang="0">
                  <a:pos x="214" y="24"/>
                </a:cxn>
                <a:cxn ang="0">
                  <a:pos x="215" y="0"/>
                </a:cxn>
                <a:cxn ang="0">
                  <a:pos x="209" y="0"/>
                </a:cxn>
                <a:cxn ang="0">
                  <a:pos x="203" y="0"/>
                </a:cxn>
                <a:cxn ang="0">
                  <a:pos x="203" y="0"/>
                </a:cxn>
                <a:cxn ang="0">
                  <a:pos x="197" y="0"/>
                </a:cxn>
                <a:cxn ang="0">
                  <a:pos x="197" y="0"/>
                </a:cxn>
                <a:cxn ang="0">
                  <a:pos x="197" y="0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32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/>
              <a:ahLst/>
              <a:cxnLst>
                <a:cxn ang="0">
                  <a:pos x="71" y="0"/>
                </a:cxn>
                <a:cxn ang="0">
                  <a:pos x="66" y="48"/>
                </a:cxn>
                <a:cxn ang="0">
                  <a:pos x="30" y="72"/>
                </a:cxn>
                <a:cxn ang="0">
                  <a:pos x="0" y="102"/>
                </a:cxn>
                <a:cxn ang="0">
                  <a:pos x="66" y="102"/>
                </a:cxn>
                <a:cxn ang="0">
                  <a:pos x="88" y="56"/>
                </a:cxn>
                <a:cxn ang="0">
                  <a:pos x="89" y="6"/>
                </a:cxn>
                <a:cxn ang="0">
                  <a:pos x="71" y="0"/>
                </a:cxn>
                <a:cxn ang="0">
                  <a:pos x="71" y="0"/>
                </a:cxn>
                <a:cxn ang="0">
                  <a:pos x="71" y="0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33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/>
              <a:ahLst/>
              <a:cxnLst>
                <a:cxn ang="0">
                  <a:pos x="278" y="24"/>
                </a:cxn>
                <a:cxn ang="0">
                  <a:pos x="272" y="24"/>
                </a:cxn>
                <a:cxn ang="0">
                  <a:pos x="272" y="18"/>
                </a:cxn>
                <a:cxn ang="0">
                  <a:pos x="266" y="18"/>
                </a:cxn>
                <a:cxn ang="0">
                  <a:pos x="254" y="12"/>
                </a:cxn>
                <a:cxn ang="0">
                  <a:pos x="236" y="6"/>
                </a:cxn>
                <a:cxn ang="0">
                  <a:pos x="212" y="0"/>
                </a:cxn>
                <a:cxn ang="0">
                  <a:pos x="206" y="6"/>
                </a:cxn>
                <a:cxn ang="0">
                  <a:pos x="198" y="129"/>
                </a:cxn>
                <a:cxn ang="0">
                  <a:pos x="184" y="209"/>
                </a:cxn>
                <a:cxn ang="0">
                  <a:pos x="182" y="249"/>
                </a:cxn>
                <a:cxn ang="0">
                  <a:pos x="200" y="339"/>
                </a:cxn>
                <a:cxn ang="0">
                  <a:pos x="186" y="481"/>
                </a:cxn>
                <a:cxn ang="0">
                  <a:pos x="176" y="521"/>
                </a:cxn>
                <a:cxn ang="0">
                  <a:pos x="156" y="601"/>
                </a:cxn>
                <a:cxn ang="0">
                  <a:pos x="172" y="681"/>
                </a:cxn>
                <a:cxn ang="0">
                  <a:pos x="138" y="765"/>
                </a:cxn>
                <a:cxn ang="0">
                  <a:pos x="96" y="847"/>
                </a:cxn>
                <a:cxn ang="0">
                  <a:pos x="50" y="899"/>
                </a:cxn>
                <a:cxn ang="0">
                  <a:pos x="0" y="953"/>
                </a:cxn>
                <a:cxn ang="0">
                  <a:pos x="278" y="953"/>
                </a:cxn>
                <a:cxn ang="0">
                  <a:pos x="278" y="24"/>
                </a:cxn>
                <a:cxn ang="0">
                  <a:pos x="278" y="24"/>
                </a:cxn>
                <a:cxn ang="0">
                  <a:pos x="278" y="24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9234" name="Rectangle 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 anchor="b"/>
          <a:lstStyle>
            <a:lvl1pPr>
              <a:defRPr sz="57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9235" name="Rectangle 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7338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9236" name="Rectangle 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237" name="Rectangle 21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238" name="Rectangle 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BEA61BE7-72D8-4E51-A755-A2006010A6F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6DDCDB-9DFB-4980-93FE-918960A3049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0793D8-314F-48CC-ADAA-A2E0E3CA57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8D45AF-1113-443F-A3CC-3D8B8B157EC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8A2358-00D0-4940-AC11-E96DDDD3C99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9AB290-95E4-4C49-BB09-70A50EF1DA0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016829-4CED-484F-8595-057D0DF9819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FF4993-9DA9-45B1-9E21-9FC6E69A1EB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0C68EE-059C-41DA-A475-3B2C5E91EF3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8CFB9F-B34F-4454-AFE5-AE752C0CA1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1B8B25-8B4C-4326-B3E8-BF807728E89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B88A474F-8972-4ED0-A1B3-8D38252C6C4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tint val="63529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8195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/>
              <a:ahLst/>
              <a:cxnLst>
                <a:cxn ang="0">
                  <a:pos x="2768" y="18"/>
                </a:cxn>
                <a:cxn ang="0">
                  <a:pos x="2678" y="24"/>
                </a:cxn>
                <a:cxn ang="0">
                  <a:pos x="2613" y="102"/>
                </a:cxn>
                <a:cxn ang="0">
                  <a:pos x="2511" y="156"/>
                </a:cxn>
                <a:cxn ang="0">
                  <a:pos x="2505" y="222"/>
                </a:cxn>
                <a:cxn ang="0">
                  <a:pos x="2487" y="246"/>
                </a:cxn>
                <a:cxn ang="0">
                  <a:pos x="2469" y="252"/>
                </a:cxn>
                <a:cxn ang="0">
                  <a:pos x="2397" y="210"/>
                </a:cxn>
                <a:cxn ang="0">
                  <a:pos x="2260" y="192"/>
                </a:cxn>
                <a:cxn ang="0">
                  <a:pos x="2236" y="186"/>
                </a:cxn>
                <a:cxn ang="0">
                  <a:pos x="2218" y="192"/>
                </a:cxn>
                <a:cxn ang="0">
                  <a:pos x="2146" y="228"/>
                </a:cxn>
                <a:cxn ang="0">
                  <a:pos x="2110" y="240"/>
                </a:cxn>
                <a:cxn ang="0">
                  <a:pos x="2086" y="246"/>
                </a:cxn>
                <a:cxn ang="0">
                  <a:pos x="2074" y="258"/>
                </a:cxn>
                <a:cxn ang="0">
                  <a:pos x="2074" y="276"/>
                </a:cxn>
                <a:cxn ang="0">
                  <a:pos x="2051" y="300"/>
                </a:cxn>
                <a:cxn ang="0">
                  <a:pos x="2033" y="312"/>
                </a:cxn>
                <a:cxn ang="0">
                  <a:pos x="2021" y="324"/>
                </a:cxn>
                <a:cxn ang="0">
                  <a:pos x="2009" y="336"/>
                </a:cxn>
                <a:cxn ang="0">
                  <a:pos x="1979" y="342"/>
                </a:cxn>
                <a:cxn ang="0">
                  <a:pos x="1913" y="336"/>
                </a:cxn>
                <a:cxn ang="0">
                  <a:pos x="1877" y="330"/>
                </a:cxn>
                <a:cxn ang="0">
                  <a:pos x="1865" y="342"/>
                </a:cxn>
                <a:cxn ang="0">
                  <a:pos x="1853" y="354"/>
                </a:cxn>
                <a:cxn ang="0">
                  <a:pos x="1823" y="360"/>
                </a:cxn>
                <a:cxn ang="0">
                  <a:pos x="1764" y="342"/>
                </a:cxn>
                <a:cxn ang="0">
                  <a:pos x="1740" y="342"/>
                </a:cxn>
                <a:cxn ang="0">
                  <a:pos x="1716" y="354"/>
                </a:cxn>
                <a:cxn ang="0">
                  <a:pos x="1656" y="425"/>
                </a:cxn>
                <a:cxn ang="0">
                  <a:pos x="1614" y="569"/>
                </a:cxn>
                <a:cxn ang="0">
                  <a:pos x="1614" y="593"/>
                </a:cxn>
                <a:cxn ang="0">
                  <a:pos x="1620" y="641"/>
                </a:cxn>
                <a:cxn ang="0">
                  <a:pos x="1638" y="659"/>
                </a:cxn>
                <a:cxn ang="0">
                  <a:pos x="1632" y="671"/>
                </a:cxn>
                <a:cxn ang="0">
                  <a:pos x="1620" y="683"/>
                </a:cxn>
                <a:cxn ang="0">
                  <a:pos x="1542" y="689"/>
                </a:cxn>
                <a:cxn ang="0">
                  <a:pos x="1465" y="629"/>
                </a:cxn>
                <a:cxn ang="0">
                  <a:pos x="1333" y="587"/>
                </a:cxn>
                <a:cxn ang="0">
                  <a:pos x="1184" y="671"/>
                </a:cxn>
                <a:cxn ang="0">
                  <a:pos x="1016" y="731"/>
                </a:cxn>
                <a:cxn ang="0">
                  <a:pos x="813" y="743"/>
                </a:cxn>
                <a:cxn ang="0">
                  <a:pos x="628" y="701"/>
                </a:cxn>
                <a:cxn ang="0">
                  <a:pos x="568" y="695"/>
                </a:cxn>
                <a:cxn ang="0">
                  <a:pos x="556" y="701"/>
                </a:cxn>
                <a:cxn ang="0">
                  <a:pos x="520" y="731"/>
                </a:cxn>
                <a:cxn ang="0">
                  <a:pos x="436" y="809"/>
                </a:cxn>
                <a:cxn ang="0">
                  <a:pos x="406" y="821"/>
                </a:cxn>
                <a:cxn ang="0">
                  <a:pos x="382" y="821"/>
                </a:cxn>
                <a:cxn ang="0">
                  <a:pos x="335" y="827"/>
                </a:cxn>
                <a:cxn ang="0">
                  <a:pos x="209" y="851"/>
                </a:cxn>
                <a:cxn ang="0">
                  <a:pos x="173" y="857"/>
                </a:cxn>
                <a:cxn ang="0">
                  <a:pos x="125" y="851"/>
                </a:cxn>
                <a:cxn ang="0">
                  <a:pos x="107" y="857"/>
                </a:cxn>
                <a:cxn ang="0">
                  <a:pos x="101" y="875"/>
                </a:cxn>
                <a:cxn ang="0">
                  <a:pos x="83" y="887"/>
                </a:cxn>
                <a:cxn ang="0">
                  <a:pos x="48" y="899"/>
                </a:cxn>
                <a:cxn ang="0">
                  <a:pos x="2780" y="24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  <a:lnTo>
                    <a:pt x="2780" y="24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196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/>
              <a:ahLst/>
              <a:cxnLst>
                <a:cxn ang="0">
                  <a:pos x="12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12" y="18"/>
                </a:cxn>
                <a:cxn ang="0">
                  <a:pos x="12" y="18"/>
                </a:cxn>
                <a:cxn ang="0">
                  <a:pos x="12" y="18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197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6" y="1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2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198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/>
              <a:ahLst/>
              <a:cxnLst>
                <a:cxn ang="0">
                  <a:pos x="280" y="42"/>
                </a:cxn>
                <a:cxn ang="0">
                  <a:pos x="274" y="42"/>
                </a:cxn>
                <a:cxn ang="0">
                  <a:pos x="268" y="42"/>
                </a:cxn>
                <a:cxn ang="0">
                  <a:pos x="256" y="42"/>
                </a:cxn>
                <a:cxn ang="0">
                  <a:pos x="238" y="48"/>
                </a:cxn>
                <a:cxn ang="0">
                  <a:pos x="214" y="12"/>
                </a:cxn>
                <a:cxn ang="0">
                  <a:pos x="196" y="0"/>
                </a:cxn>
                <a:cxn ang="0">
                  <a:pos x="196" y="0"/>
                </a:cxn>
                <a:cxn ang="0">
                  <a:pos x="164" y="167"/>
                </a:cxn>
                <a:cxn ang="0">
                  <a:pos x="144" y="217"/>
                </a:cxn>
                <a:cxn ang="0">
                  <a:pos x="110" y="281"/>
                </a:cxn>
                <a:cxn ang="0">
                  <a:pos x="96" y="327"/>
                </a:cxn>
                <a:cxn ang="0">
                  <a:pos x="124" y="405"/>
                </a:cxn>
                <a:cxn ang="0">
                  <a:pos x="100" y="463"/>
                </a:cxn>
                <a:cxn ang="0">
                  <a:pos x="68" y="503"/>
                </a:cxn>
                <a:cxn ang="0">
                  <a:pos x="30" y="539"/>
                </a:cxn>
                <a:cxn ang="0">
                  <a:pos x="24" y="613"/>
                </a:cxn>
                <a:cxn ang="0">
                  <a:pos x="0" y="741"/>
                </a:cxn>
                <a:cxn ang="0">
                  <a:pos x="202" y="741"/>
                </a:cxn>
                <a:cxn ang="0">
                  <a:pos x="180" y="639"/>
                </a:cxn>
                <a:cxn ang="0">
                  <a:pos x="192" y="589"/>
                </a:cxn>
                <a:cxn ang="0">
                  <a:pos x="178" y="539"/>
                </a:cxn>
                <a:cxn ang="0">
                  <a:pos x="190" y="499"/>
                </a:cxn>
                <a:cxn ang="0">
                  <a:pos x="184" y="465"/>
                </a:cxn>
                <a:cxn ang="0">
                  <a:pos x="192" y="391"/>
                </a:cxn>
                <a:cxn ang="0">
                  <a:pos x="216" y="313"/>
                </a:cxn>
                <a:cxn ang="0">
                  <a:pos x="238" y="249"/>
                </a:cxn>
                <a:cxn ang="0">
                  <a:pos x="268" y="185"/>
                </a:cxn>
                <a:cxn ang="0">
                  <a:pos x="284" y="159"/>
                </a:cxn>
                <a:cxn ang="0">
                  <a:pos x="304" y="12"/>
                </a:cxn>
                <a:cxn ang="0">
                  <a:pos x="298" y="24"/>
                </a:cxn>
                <a:cxn ang="0">
                  <a:pos x="292" y="30"/>
                </a:cxn>
                <a:cxn ang="0">
                  <a:pos x="292" y="36"/>
                </a:cxn>
                <a:cxn ang="0">
                  <a:pos x="286" y="36"/>
                </a:cxn>
                <a:cxn ang="0">
                  <a:pos x="286" y="42"/>
                </a:cxn>
                <a:cxn ang="0">
                  <a:pos x="280" y="42"/>
                </a:cxn>
                <a:cxn ang="0">
                  <a:pos x="280" y="42"/>
                </a:cxn>
                <a:cxn ang="0">
                  <a:pos x="280" y="42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199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/>
              <a:ahLst/>
              <a:cxnLst>
                <a:cxn ang="0">
                  <a:pos x="284" y="6"/>
                </a:cxn>
                <a:cxn ang="0">
                  <a:pos x="278" y="6"/>
                </a:cxn>
                <a:cxn ang="0">
                  <a:pos x="272" y="12"/>
                </a:cxn>
                <a:cxn ang="0">
                  <a:pos x="254" y="18"/>
                </a:cxn>
                <a:cxn ang="0">
                  <a:pos x="230" y="24"/>
                </a:cxn>
                <a:cxn ang="0">
                  <a:pos x="206" y="42"/>
                </a:cxn>
                <a:cxn ang="0">
                  <a:pos x="188" y="48"/>
                </a:cxn>
                <a:cxn ang="0">
                  <a:pos x="176" y="54"/>
                </a:cxn>
                <a:cxn ang="0">
                  <a:pos x="170" y="54"/>
                </a:cxn>
                <a:cxn ang="0">
                  <a:pos x="150" y="169"/>
                </a:cxn>
                <a:cxn ang="0">
                  <a:pos x="110" y="225"/>
                </a:cxn>
                <a:cxn ang="0">
                  <a:pos x="54" y="383"/>
                </a:cxn>
                <a:cxn ang="0">
                  <a:pos x="82" y="555"/>
                </a:cxn>
                <a:cxn ang="0">
                  <a:pos x="40" y="679"/>
                </a:cxn>
                <a:cxn ang="0">
                  <a:pos x="0" y="767"/>
                </a:cxn>
                <a:cxn ang="0">
                  <a:pos x="108" y="767"/>
                </a:cxn>
                <a:cxn ang="0">
                  <a:pos x="120" y="611"/>
                </a:cxn>
                <a:cxn ang="0">
                  <a:pos x="148" y="499"/>
                </a:cxn>
                <a:cxn ang="0">
                  <a:pos x="160" y="367"/>
                </a:cxn>
                <a:cxn ang="0">
                  <a:pos x="218" y="327"/>
                </a:cxn>
                <a:cxn ang="0">
                  <a:pos x="238" y="221"/>
                </a:cxn>
                <a:cxn ang="0">
                  <a:pos x="296" y="135"/>
                </a:cxn>
                <a:cxn ang="0">
                  <a:pos x="314" y="0"/>
                </a:cxn>
                <a:cxn ang="0">
                  <a:pos x="302" y="0"/>
                </a:cxn>
                <a:cxn ang="0">
                  <a:pos x="296" y="0"/>
                </a:cxn>
                <a:cxn ang="0">
                  <a:pos x="290" y="0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00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/>
              <a:ahLst/>
              <a:cxnLst>
                <a:cxn ang="0">
                  <a:pos x="257" y="12"/>
                </a:cxn>
                <a:cxn ang="0">
                  <a:pos x="239" y="6"/>
                </a:cxn>
                <a:cxn ang="0">
                  <a:pos x="203" y="6"/>
                </a:cxn>
                <a:cxn ang="0">
                  <a:pos x="203" y="6"/>
                </a:cxn>
                <a:cxn ang="0">
                  <a:pos x="197" y="6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6" y="0"/>
                </a:cxn>
                <a:cxn ang="0">
                  <a:pos x="160" y="0"/>
                </a:cxn>
                <a:cxn ang="0">
                  <a:pos x="144" y="117"/>
                </a:cxn>
                <a:cxn ang="0">
                  <a:pos x="128" y="185"/>
                </a:cxn>
                <a:cxn ang="0">
                  <a:pos x="58" y="299"/>
                </a:cxn>
                <a:cxn ang="0">
                  <a:pos x="54" y="441"/>
                </a:cxn>
                <a:cxn ang="0">
                  <a:pos x="24" y="523"/>
                </a:cxn>
                <a:cxn ang="0">
                  <a:pos x="0" y="623"/>
                </a:cxn>
                <a:cxn ang="0">
                  <a:pos x="78" y="623"/>
                </a:cxn>
                <a:cxn ang="0">
                  <a:pos x="92" y="555"/>
                </a:cxn>
                <a:cxn ang="0">
                  <a:pos x="134" y="447"/>
                </a:cxn>
                <a:cxn ang="0">
                  <a:pos x="158" y="315"/>
                </a:cxn>
                <a:cxn ang="0">
                  <a:pos x="184" y="257"/>
                </a:cxn>
                <a:cxn ang="0">
                  <a:pos x="216" y="211"/>
                </a:cxn>
                <a:cxn ang="0">
                  <a:pos x="222" y="145"/>
                </a:cxn>
                <a:cxn ang="0">
                  <a:pos x="240" y="111"/>
                </a:cxn>
                <a:cxn ang="0">
                  <a:pos x="262" y="79"/>
                </a:cxn>
                <a:cxn ang="0">
                  <a:pos x="275" y="6"/>
                </a:cxn>
                <a:cxn ang="0">
                  <a:pos x="263" y="12"/>
                </a:cxn>
                <a:cxn ang="0">
                  <a:pos x="257" y="12"/>
                </a:cxn>
                <a:cxn ang="0">
                  <a:pos x="257" y="12"/>
                </a:cxn>
                <a:cxn ang="0">
                  <a:pos x="257" y="12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01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/>
              <a:ahLst/>
              <a:cxnLst>
                <a:cxn ang="0">
                  <a:pos x="171" y="12"/>
                </a:cxn>
                <a:cxn ang="0">
                  <a:pos x="159" y="24"/>
                </a:cxn>
                <a:cxn ang="0">
                  <a:pos x="153" y="36"/>
                </a:cxn>
                <a:cxn ang="0">
                  <a:pos x="128" y="60"/>
                </a:cxn>
                <a:cxn ang="0">
                  <a:pos x="110" y="83"/>
                </a:cxn>
                <a:cxn ang="0">
                  <a:pos x="86" y="119"/>
                </a:cxn>
                <a:cxn ang="0">
                  <a:pos x="68" y="167"/>
                </a:cxn>
                <a:cxn ang="0">
                  <a:pos x="68" y="221"/>
                </a:cxn>
                <a:cxn ang="0">
                  <a:pos x="68" y="227"/>
                </a:cxn>
                <a:cxn ang="0">
                  <a:pos x="68" y="233"/>
                </a:cxn>
                <a:cxn ang="0">
                  <a:pos x="68" y="239"/>
                </a:cxn>
                <a:cxn ang="0">
                  <a:pos x="68" y="245"/>
                </a:cxn>
                <a:cxn ang="0">
                  <a:pos x="68" y="251"/>
                </a:cxn>
                <a:cxn ang="0">
                  <a:pos x="68" y="251"/>
                </a:cxn>
                <a:cxn ang="0">
                  <a:pos x="68" y="257"/>
                </a:cxn>
                <a:cxn ang="0">
                  <a:pos x="68" y="269"/>
                </a:cxn>
                <a:cxn ang="0">
                  <a:pos x="74" y="287"/>
                </a:cxn>
                <a:cxn ang="0">
                  <a:pos x="80" y="305"/>
                </a:cxn>
                <a:cxn ang="0">
                  <a:pos x="86" y="311"/>
                </a:cxn>
                <a:cxn ang="0">
                  <a:pos x="86" y="311"/>
                </a:cxn>
                <a:cxn ang="0">
                  <a:pos x="92" y="317"/>
                </a:cxn>
                <a:cxn ang="0">
                  <a:pos x="92" y="323"/>
                </a:cxn>
                <a:cxn ang="0">
                  <a:pos x="92" y="323"/>
                </a:cxn>
                <a:cxn ang="0">
                  <a:pos x="24" y="437"/>
                </a:cxn>
                <a:cxn ang="0">
                  <a:pos x="18" y="471"/>
                </a:cxn>
                <a:cxn ang="0">
                  <a:pos x="0" y="547"/>
                </a:cxn>
                <a:cxn ang="0">
                  <a:pos x="50" y="611"/>
                </a:cxn>
                <a:cxn ang="0">
                  <a:pos x="114" y="611"/>
                </a:cxn>
                <a:cxn ang="0">
                  <a:pos x="104" y="555"/>
                </a:cxn>
                <a:cxn ang="0">
                  <a:pos x="120" y="515"/>
                </a:cxn>
                <a:cxn ang="0">
                  <a:pos x="150" y="449"/>
                </a:cxn>
                <a:cxn ang="0">
                  <a:pos x="166" y="377"/>
                </a:cxn>
                <a:cxn ang="0">
                  <a:pos x="156" y="295"/>
                </a:cxn>
                <a:cxn ang="0">
                  <a:pos x="170" y="203"/>
                </a:cxn>
                <a:cxn ang="0">
                  <a:pos x="212" y="95"/>
                </a:cxn>
                <a:cxn ang="0">
                  <a:pos x="213" y="0"/>
                </a:cxn>
                <a:cxn ang="0">
                  <a:pos x="207" y="0"/>
                </a:cxn>
                <a:cxn ang="0">
                  <a:pos x="201" y="0"/>
                </a:cxn>
                <a:cxn ang="0">
                  <a:pos x="195" y="0"/>
                </a:cxn>
                <a:cxn ang="0">
                  <a:pos x="189" y="0"/>
                </a:cxn>
                <a:cxn ang="0">
                  <a:pos x="183" y="6"/>
                </a:cxn>
                <a:cxn ang="0">
                  <a:pos x="177" y="6"/>
                </a:cxn>
                <a:cxn ang="0">
                  <a:pos x="171" y="12"/>
                </a:cxn>
                <a:cxn ang="0">
                  <a:pos x="171" y="12"/>
                </a:cxn>
                <a:cxn ang="0">
                  <a:pos x="171" y="12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02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/>
              <a:ahLst/>
              <a:cxnLst>
                <a:cxn ang="0">
                  <a:pos x="149" y="60"/>
                </a:cxn>
                <a:cxn ang="0">
                  <a:pos x="119" y="30"/>
                </a:cxn>
                <a:cxn ang="0">
                  <a:pos x="89" y="12"/>
                </a:cxn>
                <a:cxn ang="0">
                  <a:pos x="59" y="0"/>
                </a:cxn>
                <a:cxn ang="0">
                  <a:pos x="54" y="70"/>
                </a:cxn>
                <a:cxn ang="0">
                  <a:pos x="46" y="112"/>
                </a:cxn>
                <a:cxn ang="0">
                  <a:pos x="52" y="168"/>
                </a:cxn>
                <a:cxn ang="0">
                  <a:pos x="24" y="194"/>
                </a:cxn>
                <a:cxn ang="0">
                  <a:pos x="16" y="258"/>
                </a:cxn>
                <a:cxn ang="0">
                  <a:pos x="2" y="300"/>
                </a:cxn>
                <a:cxn ang="0">
                  <a:pos x="0" y="352"/>
                </a:cxn>
                <a:cxn ang="0">
                  <a:pos x="47" y="384"/>
                </a:cxn>
                <a:cxn ang="0">
                  <a:pos x="149" y="384"/>
                </a:cxn>
                <a:cxn ang="0">
                  <a:pos x="134" y="350"/>
                </a:cxn>
                <a:cxn ang="0">
                  <a:pos x="104" y="324"/>
                </a:cxn>
                <a:cxn ang="0">
                  <a:pos x="138" y="274"/>
                </a:cxn>
                <a:cxn ang="0">
                  <a:pos x="122" y="220"/>
                </a:cxn>
                <a:cxn ang="0">
                  <a:pos x="132" y="186"/>
                </a:cxn>
                <a:cxn ang="0">
                  <a:pos x="140" y="154"/>
                </a:cxn>
                <a:cxn ang="0">
                  <a:pos x="167" y="90"/>
                </a:cxn>
                <a:cxn ang="0">
                  <a:pos x="149" y="60"/>
                </a:cxn>
                <a:cxn ang="0">
                  <a:pos x="149" y="60"/>
                </a:cxn>
                <a:cxn ang="0">
                  <a:pos x="149" y="60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03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/>
              <a:ahLst/>
              <a:cxnLst>
                <a:cxn ang="0">
                  <a:pos x="136" y="12"/>
                </a:cxn>
                <a:cxn ang="0">
                  <a:pos x="100" y="0"/>
                </a:cxn>
                <a:cxn ang="0">
                  <a:pos x="78" y="64"/>
                </a:cxn>
                <a:cxn ang="0">
                  <a:pos x="70" y="126"/>
                </a:cxn>
                <a:cxn ang="0">
                  <a:pos x="46" y="184"/>
                </a:cxn>
                <a:cxn ang="0">
                  <a:pos x="58" y="232"/>
                </a:cxn>
                <a:cxn ang="0">
                  <a:pos x="38" y="268"/>
                </a:cxn>
                <a:cxn ang="0">
                  <a:pos x="0" y="300"/>
                </a:cxn>
                <a:cxn ang="0">
                  <a:pos x="160" y="300"/>
                </a:cxn>
                <a:cxn ang="0">
                  <a:pos x="136" y="272"/>
                </a:cxn>
                <a:cxn ang="0">
                  <a:pos x="98" y="234"/>
                </a:cxn>
                <a:cxn ang="0">
                  <a:pos x="130" y="188"/>
                </a:cxn>
                <a:cxn ang="0">
                  <a:pos x="138" y="134"/>
                </a:cxn>
                <a:cxn ang="0">
                  <a:pos x="144" y="94"/>
                </a:cxn>
                <a:cxn ang="0">
                  <a:pos x="164" y="60"/>
                </a:cxn>
                <a:cxn ang="0">
                  <a:pos x="166" y="0"/>
                </a:cxn>
                <a:cxn ang="0">
                  <a:pos x="136" y="12"/>
                </a:cxn>
                <a:cxn ang="0">
                  <a:pos x="136" y="12"/>
                </a:cxn>
                <a:cxn ang="0">
                  <a:pos x="136" y="12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04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/>
              <a:ahLst/>
              <a:cxnLst>
                <a:cxn ang="0">
                  <a:pos x="201" y="0"/>
                </a:cxn>
                <a:cxn ang="0">
                  <a:pos x="183" y="0"/>
                </a:cxn>
                <a:cxn ang="0">
                  <a:pos x="158" y="50"/>
                </a:cxn>
                <a:cxn ang="0">
                  <a:pos x="148" y="92"/>
                </a:cxn>
                <a:cxn ang="0">
                  <a:pos x="120" y="144"/>
                </a:cxn>
                <a:cxn ang="0">
                  <a:pos x="82" y="182"/>
                </a:cxn>
                <a:cxn ang="0">
                  <a:pos x="60" y="232"/>
                </a:cxn>
                <a:cxn ang="0">
                  <a:pos x="0" y="282"/>
                </a:cxn>
                <a:cxn ang="0">
                  <a:pos x="128" y="282"/>
                </a:cxn>
                <a:cxn ang="0">
                  <a:pos x="154" y="254"/>
                </a:cxn>
                <a:cxn ang="0">
                  <a:pos x="158" y="196"/>
                </a:cxn>
                <a:cxn ang="0">
                  <a:pos x="188" y="148"/>
                </a:cxn>
                <a:cxn ang="0">
                  <a:pos x="196" y="70"/>
                </a:cxn>
                <a:cxn ang="0">
                  <a:pos x="237" y="0"/>
                </a:cxn>
                <a:cxn ang="0">
                  <a:pos x="201" y="0"/>
                </a:cxn>
                <a:cxn ang="0">
                  <a:pos x="201" y="0"/>
                </a:cxn>
                <a:cxn ang="0">
                  <a:pos x="201" y="0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05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/>
              <a:ahLst/>
              <a:cxnLst>
                <a:cxn ang="0">
                  <a:pos x="167" y="54"/>
                </a:cxn>
                <a:cxn ang="0">
                  <a:pos x="113" y="24"/>
                </a:cxn>
                <a:cxn ang="0">
                  <a:pos x="83" y="0"/>
                </a:cxn>
                <a:cxn ang="0">
                  <a:pos x="80" y="62"/>
                </a:cxn>
                <a:cxn ang="0">
                  <a:pos x="58" y="100"/>
                </a:cxn>
                <a:cxn ang="0">
                  <a:pos x="54" y="160"/>
                </a:cxn>
                <a:cxn ang="0">
                  <a:pos x="36" y="202"/>
                </a:cxn>
                <a:cxn ang="0">
                  <a:pos x="0" y="234"/>
                </a:cxn>
                <a:cxn ang="0">
                  <a:pos x="146" y="234"/>
                </a:cxn>
                <a:cxn ang="0">
                  <a:pos x="170" y="198"/>
                </a:cxn>
                <a:cxn ang="0">
                  <a:pos x="158" y="138"/>
                </a:cxn>
                <a:cxn ang="0">
                  <a:pos x="196" y="100"/>
                </a:cxn>
                <a:cxn ang="0">
                  <a:pos x="191" y="54"/>
                </a:cxn>
                <a:cxn ang="0">
                  <a:pos x="167" y="54"/>
                </a:cxn>
                <a:cxn ang="0">
                  <a:pos x="167" y="54"/>
                </a:cxn>
                <a:cxn ang="0">
                  <a:pos x="167" y="54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06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/>
              <a:ahLst/>
              <a:cxnLst>
                <a:cxn ang="0">
                  <a:pos x="190" y="0"/>
                </a:cxn>
                <a:cxn ang="0">
                  <a:pos x="166" y="0"/>
                </a:cxn>
                <a:cxn ang="0">
                  <a:pos x="158" y="38"/>
                </a:cxn>
                <a:cxn ang="0">
                  <a:pos x="138" y="120"/>
                </a:cxn>
                <a:cxn ang="0">
                  <a:pos x="94" y="180"/>
                </a:cxn>
                <a:cxn ang="0">
                  <a:pos x="62" y="234"/>
                </a:cxn>
                <a:cxn ang="0">
                  <a:pos x="0" y="252"/>
                </a:cxn>
                <a:cxn ang="0">
                  <a:pos x="128" y="252"/>
                </a:cxn>
                <a:cxn ang="0">
                  <a:pos x="142" y="188"/>
                </a:cxn>
                <a:cxn ang="0">
                  <a:pos x="186" y="90"/>
                </a:cxn>
                <a:cxn ang="0">
                  <a:pos x="190" y="38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07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/>
              <a:ahLst/>
              <a:cxnLst>
                <a:cxn ang="0">
                  <a:pos x="197" y="0"/>
                </a:cxn>
                <a:cxn ang="0">
                  <a:pos x="191" y="0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1" y="0"/>
                </a:cxn>
                <a:cxn ang="0">
                  <a:pos x="155" y="0"/>
                </a:cxn>
                <a:cxn ang="0">
                  <a:pos x="138" y="6"/>
                </a:cxn>
                <a:cxn ang="0">
                  <a:pos x="132" y="6"/>
                </a:cxn>
                <a:cxn ang="0">
                  <a:pos x="35" y="18"/>
                </a:cxn>
                <a:cxn ang="0">
                  <a:pos x="11" y="30"/>
                </a:cxn>
                <a:cxn ang="0">
                  <a:pos x="23" y="54"/>
                </a:cxn>
                <a:cxn ang="0">
                  <a:pos x="0" y="100"/>
                </a:cxn>
                <a:cxn ang="0">
                  <a:pos x="0" y="132"/>
                </a:cxn>
                <a:cxn ang="0">
                  <a:pos x="162" y="132"/>
                </a:cxn>
                <a:cxn ang="0">
                  <a:pos x="204" y="88"/>
                </a:cxn>
                <a:cxn ang="0">
                  <a:pos x="230" y="46"/>
                </a:cxn>
                <a:cxn ang="0">
                  <a:pos x="214" y="24"/>
                </a:cxn>
                <a:cxn ang="0">
                  <a:pos x="215" y="0"/>
                </a:cxn>
                <a:cxn ang="0">
                  <a:pos x="209" y="0"/>
                </a:cxn>
                <a:cxn ang="0">
                  <a:pos x="203" y="0"/>
                </a:cxn>
                <a:cxn ang="0">
                  <a:pos x="203" y="0"/>
                </a:cxn>
                <a:cxn ang="0">
                  <a:pos x="197" y="0"/>
                </a:cxn>
                <a:cxn ang="0">
                  <a:pos x="197" y="0"/>
                </a:cxn>
                <a:cxn ang="0">
                  <a:pos x="197" y="0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08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/>
              <a:ahLst/>
              <a:cxnLst>
                <a:cxn ang="0">
                  <a:pos x="71" y="0"/>
                </a:cxn>
                <a:cxn ang="0">
                  <a:pos x="66" y="48"/>
                </a:cxn>
                <a:cxn ang="0">
                  <a:pos x="30" y="72"/>
                </a:cxn>
                <a:cxn ang="0">
                  <a:pos x="0" y="102"/>
                </a:cxn>
                <a:cxn ang="0">
                  <a:pos x="66" y="102"/>
                </a:cxn>
                <a:cxn ang="0">
                  <a:pos x="88" y="56"/>
                </a:cxn>
                <a:cxn ang="0">
                  <a:pos x="89" y="6"/>
                </a:cxn>
                <a:cxn ang="0">
                  <a:pos x="71" y="0"/>
                </a:cxn>
                <a:cxn ang="0">
                  <a:pos x="71" y="0"/>
                </a:cxn>
                <a:cxn ang="0">
                  <a:pos x="71" y="0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209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/>
              <a:ahLst/>
              <a:cxnLst>
                <a:cxn ang="0">
                  <a:pos x="278" y="24"/>
                </a:cxn>
                <a:cxn ang="0">
                  <a:pos x="272" y="24"/>
                </a:cxn>
                <a:cxn ang="0">
                  <a:pos x="272" y="18"/>
                </a:cxn>
                <a:cxn ang="0">
                  <a:pos x="266" y="18"/>
                </a:cxn>
                <a:cxn ang="0">
                  <a:pos x="254" y="12"/>
                </a:cxn>
                <a:cxn ang="0">
                  <a:pos x="236" y="6"/>
                </a:cxn>
                <a:cxn ang="0">
                  <a:pos x="212" y="0"/>
                </a:cxn>
                <a:cxn ang="0">
                  <a:pos x="206" y="6"/>
                </a:cxn>
                <a:cxn ang="0">
                  <a:pos x="198" y="129"/>
                </a:cxn>
                <a:cxn ang="0">
                  <a:pos x="184" y="209"/>
                </a:cxn>
                <a:cxn ang="0">
                  <a:pos x="182" y="249"/>
                </a:cxn>
                <a:cxn ang="0">
                  <a:pos x="200" y="339"/>
                </a:cxn>
                <a:cxn ang="0">
                  <a:pos x="186" y="481"/>
                </a:cxn>
                <a:cxn ang="0">
                  <a:pos x="176" y="521"/>
                </a:cxn>
                <a:cxn ang="0">
                  <a:pos x="156" y="601"/>
                </a:cxn>
                <a:cxn ang="0">
                  <a:pos x="172" y="681"/>
                </a:cxn>
                <a:cxn ang="0">
                  <a:pos x="138" y="765"/>
                </a:cxn>
                <a:cxn ang="0">
                  <a:pos x="96" y="847"/>
                </a:cxn>
                <a:cxn ang="0">
                  <a:pos x="50" y="899"/>
                </a:cxn>
                <a:cxn ang="0">
                  <a:pos x="0" y="953"/>
                </a:cxn>
                <a:cxn ang="0">
                  <a:pos x="278" y="953"/>
                </a:cxn>
                <a:cxn ang="0">
                  <a:pos x="278" y="24"/>
                </a:cxn>
                <a:cxn ang="0">
                  <a:pos x="278" y="24"/>
                </a:cxn>
                <a:cxn ang="0">
                  <a:pos x="278" y="24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8210" name="Rectangle 18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211" name="Rectangle 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8212" name="Rectangle 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8213" name="Rectangle 2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515C9AF9-1592-497A-9CF4-5EF0F18EE82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214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5vtIRB5p4Pc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www.youtube.com/watch?v=5-MT5zeY6CU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eethoven_Hornemann.jpg" TargetMode="External"/><Relationship Id="rId2" Type="http://schemas.openxmlformats.org/officeDocument/2006/relationships/hyperlink" Target="http://commons.wikimedia.org/wiki/File:Teplice_(Teplitz-Sch%C3%B6nau)_-_Schlossplatz_mit_Kirche_St._Johannes_link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www.youtube.com/watch?v=5-MT5zeY6C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9600" y="1371600"/>
            <a:ext cx="8001000" cy="4525963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 dirty="0"/>
              <a:t>Název školy:  </a:t>
            </a:r>
            <a:r>
              <a:rPr lang="cs-CZ" sz="1600" dirty="0"/>
              <a:t>Základní škola a Mateřská škola Kladno, Norská 2633</a:t>
            </a:r>
            <a:br>
              <a:rPr lang="cs-CZ" sz="1600" dirty="0"/>
            </a:br>
            <a:endParaRPr lang="cs-CZ" sz="16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 dirty="0"/>
              <a:t>Autor: </a:t>
            </a:r>
            <a:r>
              <a:rPr lang="cs-CZ" sz="1600" b="1" dirty="0">
                <a:solidFill>
                  <a:schemeClr val="accent2"/>
                </a:solidFill>
              </a:rPr>
              <a:t>Mgr. Kateřina Stehlíková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600" b="1" dirty="0">
              <a:solidFill>
                <a:schemeClr val="accent2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 dirty="0"/>
              <a:t>Název materiálu: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 dirty="0">
                <a:solidFill>
                  <a:srgbClr val="333300"/>
                </a:solidFill>
              </a:rPr>
              <a:t>VY_12_INOVACE_EVH.3.Ste.34_</a:t>
            </a:r>
            <a:r>
              <a:rPr lang="cs-CZ" sz="1800" b="1" dirty="0" err="1">
                <a:solidFill>
                  <a:srgbClr val="333300"/>
                </a:solidFill>
              </a:rPr>
              <a:t>Ludwig</a:t>
            </a:r>
            <a:r>
              <a:rPr lang="cs-CZ" sz="1800" b="1" dirty="0">
                <a:solidFill>
                  <a:srgbClr val="333300"/>
                </a:solidFill>
              </a:rPr>
              <a:t>_van_Beethoven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800" b="1" dirty="0">
              <a:solidFill>
                <a:srgbClr val="3333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 dirty="0"/>
              <a:t>Datum:  5.4. 2014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 dirty="0"/>
              <a:t>Ročník:</a:t>
            </a:r>
            <a:r>
              <a:rPr lang="cs-CZ" sz="1600" b="1" dirty="0">
                <a:solidFill>
                  <a:srgbClr val="333300"/>
                </a:solidFill>
              </a:rPr>
              <a:t> třetí</a:t>
            </a:r>
            <a:endParaRPr lang="cs-CZ" sz="1600" dirty="0">
              <a:solidFill>
                <a:srgbClr val="3333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600" dirty="0">
              <a:solidFill>
                <a:srgbClr val="3333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 dirty="0"/>
              <a:t>Vzdělávací oblast: </a:t>
            </a:r>
            <a:r>
              <a:rPr lang="cs-CZ" sz="1600" dirty="0"/>
              <a:t>Umění a kultura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 dirty="0"/>
              <a:t>Vzdělávací obor: </a:t>
            </a:r>
            <a:r>
              <a:rPr lang="cs-CZ" sz="1600" dirty="0"/>
              <a:t>Hudební výchova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 dirty="0"/>
              <a:t>Název: </a:t>
            </a:r>
            <a:r>
              <a:rPr lang="cs-CZ" sz="2000" b="1" dirty="0" err="1">
                <a:solidFill>
                  <a:schemeClr val="accent2"/>
                </a:solidFill>
              </a:rPr>
              <a:t>Ludwig</a:t>
            </a:r>
            <a:r>
              <a:rPr lang="cs-CZ" sz="2000" b="1" dirty="0">
                <a:solidFill>
                  <a:schemeClr val="accent2"/>
                </a:solidFill>
              </a:rPr>
              <a:t> van Beethoven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 dirty="0"/>
              <a:t>Číslo operačního programu: </a:t>
            </a:r>
            <a:r>
              <a:rPr lang="cs-CZ" sz="1600" dirty="0"/>
              <a:t>CZ.1.07/1.4.00/21.3489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 dirty="0"/>
              <a:t>Název projektu: </a:t>
            </a:r>
            <a:r>
              <a:rPr lang="cs-CZ" sz="1600" dirty="0"/>
              <a:t>UČÍME SE S RADOSTÍ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 dirty="0"/>
              <a:t>Anotace: </a:t>
            </a:r>
            <a:r>
              <a:rPr lang="cs-CZ" sz="1600" b="1" dirty="0">
                <a:solidFill>
                  <a:srgbClr val="333300"/>
                </a:solidFill>
              </a:rPr>
              <a:t>Tento výukový materiál obsahuje základní informace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 dirty="0">
                <a:solidFill>
                  <a:srgbClr val="333300"/>
                </a:solidFill>
              </a:rPr>
              <a:t>                ze života L. van Beethovena</a:t>
            </a:r>
            <a:endParaRPr lang="cs-CZ" sz="1600" dirty="0">
              <a:solidFill>
                <a:srgbClr val="33330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>
            <p:ph type="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270125" y="309563"/>
            <a:ext cx="3978275" cy="942975"/>
          </a:xfrm>
          <a:solidFill>
            <a:srgbClr val="FFFFFF"/>
          </a:solidFill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accent2"/>
                </a:solidFill>
              </a:rPr>
              <a:t>Ludwig van Beethoven</a:t>
            </a:r>
            <a:r>
              <a:rPr lang="cs-CZ"/>
              <a:t>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429000"/>
          </a:xfrm>
        </p:spPr>
        <p:txBody>
          <a:bodyPr/>
          <a:lstStyle/>
          <a:p>
            <a:pPr algn="ctr">
              <a:lnSpc>
                <a:spcPct val="90000"/>
              </a:lnSpc>
            </a:pPr>
            <a:r>
              <a:rPr lang="cs-CZ" sz="2800"/>
              <a:t> Narodil se  pravděpodobně 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   17. prosince 1770 v Bonnu a zemřel 26. března 1827 ve Vídni.</a:t>
            </a:r>
          </a:p>
          <a:p>
            <a:pPr algn="ctr">
              <a:lnSpc>
                <a:spcPct val="90000"/>
              </a:lnSpc>
            </a:pPr>
            <a:r>
              <a:rPr lang="cs-CZ" sz="2800"/>
              <a:t>Byl významný německý 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hudební skladatel.</a:t>
            </a:r>
          </a:p>
          <a:p>
            <a:pPr algn="ctr">
              <a:lnSpc>
                <a:spcPct val="90000"/>
              </a:lnSpc>
            </a:pPr>
            <a:r>
              <a:rPr lang="cs-CZ" sz="2800"/>
              <a:t>Otevřel dveře nové </a:t>
            </a:r>
          </a:p>
          <a:p>
            <a:pPr algn="ctr">
              <a:lnSpc>
                <a:spcPct val="90000"/>
              </a:lnSpc>
            </a:pPr>
            <a:r>
              <a:rPr lang="cs-CZ" sz="2800"/>
              <a:t>hudební epoše – romantismu. </a:t>
            </a:r>
          </a:p>
        </p:txBody>
      </p:sp>
      <p:pic>
        <p:nvPicPr>
          <p:cNvPr id="10244" name="Picture 4" descr="MC90044179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2600" y="4800600"/>
            <a:ext cx="5715000" cy="2057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0"/>
            <a:ext cx="8229600" cy="788988"/>
          </a:xfrm>
        </p:spPr>
        <p:txBody>
          <a:bodyPr/>
          <a:lstStyle/>
          <a:p>
            <a:r>
              <a:rPr lang="cs-CZ">
                <a:solidFill>
                  <a:schemeClr val="accent2"/>
                </a:solidFill>
              </a:rPr>
              <a:t>Dětství</a:t>
            </a:r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143000"/>
            <a:ext cx="5181600" cy="6629400"/>
          </a:xfrm>
        </p:spPr>
        <p:txBody>
          <a:bodyPr/>
          <a:lstStyle/>
          <a:p>
            <a:pPr algn="ctr">
              <a:lnSpc>
                <a:spcPct val="90000"/>
              </a:lnSpc>
            </a:pPr>
            <a:r>
              <a:rPr lang="cs-CZ" sz="2000"/>
              <a:t>Byl druhorozeným synem celkem ze sedmi dětí.</a:t>
            </a:r>
          </a:p>
          <a:p>
            <a:pPr algn="ctr">
              <a:lnSpc>
                <a:spcPct val="90000"/>
              </a:lnSpc>
            </a:pPr>
            <a:r>
              <a:rPr lang="cs-CZ" sz="2000"/>
              <a:t>Dospělosti se dočkal pouze on 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 a dva bratři.</a:t>
            </a:r>
          </a:p>
          <a:p>
            <a:pPr algn="ctr">
              <a:lnSpc>
                <a:spcPct val="90000"/>
              </a:lnSpc>
            </a:pPr>
            <a:r>
              <a:rPr lang="cs-CZ" sz="2000"/>
              <a:t>Prvním hudebním učitelem mladého Ludwiga byl jeho otec. </a:t>
            </a:r>
          </a:p>
          <a:p>
            <a:pPr algn="ctr">
              <a:lnSpc>
                <a:spcPct val="90000"/>
              </a:lnSpc>
            </a:pPr>
            <a:r>
              <a:rPr lang="cs-CZ" sz="2000"/>
              <a:t>Teprve v devíti letech se mu dostalo řádné výuky od dvorního varhaníka.</a:t>
            </a:r>
          </a:p>
          <a:p>
            <a:pPr algn="ctr">
              <a:lnSpc>
                <a:spcPct val="90000"/>
              </a:lnSpc>
            </a:pPr>
            <a:r>
              <a:rPr lang="cs-CZ" sz="2000"/>
              <a:t>V sedmnácti letech v roce 1787 se odebral do Vídně.</a:t>
            </a:r>
          </a:p>
          <a:p>
            <a:pPr algn="ctr">
              <a:lnSpc>
                <a:spcPct val="90000"/>
              </a:lnSpc>
            </a:pPr>
            <a:r>
              <a:rPr lang="cs-CZ" sz="2000"/>
              <a:t>Zde se Beethoven snad setkal s Wolfgangem Amadeem Mozartem. </a:t>
            </a:r>
          </a:p>
          <a:p>
            <a:pPr algn="ctr">
              <a:lnSpc>
                <a:spcPct val="90000"/>
              </a:lnSpc>
            </a:pPr>
            <a:r>
              <a:rPr lang="cs-CZ" sz="2000"/>
              <a:t>Někteří autoři uvádějí, že se nakrátko stal jeho žákem</a:t>
            </a:r>
            <a:r>
              <a:rPr lang="cs-CZ" sz="2400"/>
              <a:t>. </a:t>
            </a:r>
          </a:p>
        </p:txBody>
      </p:sp>
      <p:pic>
        <p:nvPicPr>
          <p:cNvPr id="11273" name="Picture 9" descr="Beethoven_Hornemann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334000" y="1600200"/>
            <a:ext cx="3476625" cy="396240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accent2"/>
                </a:solidFill>
              </a:rPr>
              <a:t>Pobyt na území našeho státu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>
                <a:effectLst/>
              </a:rPr>
              <a:t>V letech 1811 - 1812 pobýval Beethoven v Teplicích.</a:t>
            </a:r>
          </a:p>
        </p:txBody>
      </p:sp>
      <p:pic>
        <p:nvPicPr>
          <p:cNvPr id="15364" name="Picture 4" descr="Teplic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33600" y="2819400"/>
            <a:ext cx="5181600" cy="354965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609600" y="6400800"/>
            <a:ext cx="8229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</a:pPr>
            <a:r>
              <a:rPr lang="cs-CZ" sz="1600">
                <a:solidFill>
                  <a:schemeClr val="tx2"/>
                </a:solidFill>
              </a:rPr>
              <a:t>Kliknutím na obrázek spustíš videoukázku.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chemeClr val="accent2"/>
                </a:solidFill>
              </a:rPr>
              <a:t>Jeho nemoc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lnSpc>
                <a:spcPct val="90000"/>
              </a:lnSpc>
            </a:pPr>
            <a:r>
              <a:rPr lang="cs-CZ"/>
              <a:t>Přibližně od roku 1795 se začínaly projevovat jeho 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 problémy se sluchem. </a:t>
            </a:r>
          </a:p>
          <a:p>
            <a:pPr algn="ctr">
              <a:lnSpc>
                <a:spcPct val="90000"/>
              </a:lnSpc>
            </a:pPr>
            <a:r>
              <a:rPr lang="cs-CZ"/>
              <a:t>Sluch se mu neustále zhoršoval a podle výpovědi jeho žáka  mohl bez větších obtíží slyšet hudbu a konverzaci pouze do roku 1812.</a:t>
            </a:r>
          </a:p>
          <a:p>
            <a:pPr algn="ctr">
              <a:lnSpc>
                <a:spcPct val="90000"/>
              </a:lnSpc>
            </a:pPr>
            <a:r>
              <a:rPr lang="cs-CZ"/>
              <a:t>Největší díla složil v době, kdy už byl zcela hluchý.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accent2"/>
                </a:solidFill>
              </a:rPr>
              <a:t>Hudební ukázka: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6172200"/>
            <a:ext cx="8229600" cy="492125"/>
          </a:xfrm>
        </p:spPr>
        <p:txBody>
          <a:bodyPr/>
          <a:lstStyle/>
          <a:p>
            <a:pPr algn="ctr">
              <a:lnSpc>
                <a:spcPct val="90000"/>
              </a:lnSpc>
            </a:pPr>
            <a:r>
              <a:rPr lang="cs-CZ" sz="2800"/>
              <a:t>Kliknutím na obrázek spustíte ukázku.</a:t>
            </a:r>
          </a:p>
          <a:p>
            <a:pPr>
              <a:lnSpc>
                <a:spcPct val="90000"/>
              </a:lnSpc>
            </a:pPr>
            <a:endParaRPr lang="cs-CZ" sz="2800"/>
          </a:p>
        </p:txBody>
      </p:sp>
      <p:pic>
        <p:nvPicPr>
          <p:cNvPr id="18437" name="Picture 5" descr="MC900370388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19400" y="1371600"/>
            <a:ext cx="3298825" cy="4648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accent1"/>
                </a:solidFill>
              </a:rPr>
              <a:t>Použité materiály: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Vlastní práce autorky</a:t>
            </a:r>
          </a:p>
          <a:p>
            <a:r>
              <a:rPr lang="cs-CZ" dirty="0" err="1"/>
              <a:t>Wikipedie</a:t>
            </a:r>
            <a:endParaRPr lang="cs-CZ" dirty="0"/>
          </a:p>
          <a:p>
            <a:r>
              <a:rPr lang="cs-CZ" dirty="0"/>
              <a:t>Obrázky galerie </a:t>
            </a:r>
            <a:r>
              <a:rPr lang="cs-CZ" dirty="0" smtClean="0"/>
              <a:t>Microsoft</a:t>
            </a:r>
            <a:endParaRPr lang="cs-CZ" dirty="0"/>
          </a:p>
          <a:p>
            <a:r>
              <a:rPr lang="cs-CZ" sz="1800" dirty="0">
                <a:hlinkClick r:id="rId2"/>
              </a:rPr>
              <a:t>http://commons.wikimedia.org/wiki/File:Teplice_(Teplitz-Sch%C3%B6nau)_-_Schlossplatz_mit_Kirche_St._Johannes_links.JPG</a:t>
            </a:r>
            <a:endParaRPr lang="cs-CZ" sz="1800" dirty="0"/>
          </a:p>
          <a:p>
            <a:r>
              <a:rPr lang="cs-CZ" sz="1800" dirty="0">
                <a:hlinkClick r:id="rId3"/>
              </a:rPr>
              <a:t>http://commons.wikimedia.org/wiki/File:Beethoven_Hornemann.jpg</a:t>
            </a:r>
            <a:endParaRPr lang="cs-CZ" sz="1800" dirty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</a:t>
            </a:r>
            <a:r>
              <a:rPr lang="cs-CZ" sz="1800" dirty="0" err="1" smtClean="0">
                <a:hlinkClick r:id="rId4"/>
              </a:rPr>
              <a:t>youtube.com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watch</a:t>
            </a:r>
            <a:r>
              <a:rPr lang="cs-CZ" sz="1800" dirty="0" smtClean="0">
                <a:hlinkClick r:id="rId4"/>
              </a:rPr>
              <a:t>?v=5-MT5zeY6CU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www.office.</a:t>
            </a:r>
            <a:r>
              <a:rPr lang="cs-CZ" sz="1800" dirty="0" err="1" smtClean="0">
                <a:hlinkClick r:id="rId5"/>
              </a:rPr>
              <a:t>microsoft.com</a:t>
            </a:r>
            <a:endParaRPr lang="cs-CZ" sz="1800" dirty="0" smtClean="0"/>
          </a:p>
          <a:p>
            <a:endParaRPr lang="cs-CZ" sz="1800" dirty="0"/>
          </a:p>
          <a:p>
            <a:endParaRPr lang="cs-CZ" sz="1800" dirty="0"/>
          </a:p>
          <a:p>
            <a:endParaRPr lang="cs-CZ" sz="1800" dirty="0"/>
          </a:p>
          <a:p>
            <a:endParaRPr lang="cs-CZ" sz="2400" dirty="0"/>
          </a:p>
          <a:p>
            <a:pPr>
              <a:buFont typeface="Wingdings" pitchFamily="2" charset="2"/>
              <a:buNone/>
            </a:pPr>
            <a:endParaRPr lang="cs-CZ" sz="2400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Útes">
  <a:themeElements>
    <a:clrScheme name="Útes 7">
      <a:dk1>
        <a:srgbClr val="336699"/>
      </a:dk1>
      <a:lt1>
        <a:srgbClr val="F8F8F8"/>
      </a:lt1>
      <a:dk2>
        <a:srgbClr val="003366"/>
      </a:dk2>
      <a:lt2>
        <a:srgbClr val="D1DDD4"/>
      </a:lt2>
      <a:accent1>
        <a:srgbClr val="3399FF"/>
      </a:accent1>
      <a:accent2>
        <a:srgbClr val="006699"/>
      </a:accent2>
      <a:accent3>
        <a:srgbClr val="AAADB8"/>
      </a:accent3>
      <a:accent4>
        <a:srgbClr val="D4D4D4"/>
      </a:accent4>
      <a:accent5>
        <a:srgbClr val="ADCAFF"/>
      </a:accent5>
      <a:accent6>
        <a:srgbClr val="005C8A"/>
      </a:accent6>
      <a:hlink>
        <a:srgbClr val="86C0CE"/>
      </a:hlink>
      <a:folHlink>
        <a:srgbClr val="008080"/>
      </a:folHlink>
    </a:clrScheme>
    <a:fontScheme name="Útes">
      <a:majorFont>
        <a:latin typeface="Arial"/>
        <a:ea typeface=""/>
        <a:cs typeface="Arial"/>
      </a:majorFont>
      <a:minorFont>
        <a:latin typeface="Verdan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Útes 1">
        <a:dk1>
          <a:srgbClr val="5B5B49"/>
        </a:dk1>
        <a:lt1>
          <a:srgbClr val="DDDDDD"/>
        </a:lt1>
        <a:dk2>
          <a:srgbClr val="2B2A00"/>
        </a:dk2>
        <a:lt2>
          <a:srgbClr val="E0DFBE"/>
        </a:lt2>
        <a:accent1>
          <a:srgbClr val="878543"/>
        </a:accent1>
        <a:accent2>
          <a:srgbClr val="716E00"/>
        </a:accent2>
        <a:accent3>
          <a:srgbClr val="ACACAA"/>
        </a:accent3>
        <a:accent4>
          <a:srgbClr val="BDBDBD"/>
        </a:accent4>
        <a:accent5>
          <a:srgbClr val="C3C2B0"/>
        </a:accent5>
        <a:accent6>
          <a:srgbClr val="666300"/>
        </a:accent6>
        <a:hlink>
          <a:srgbClr val="CC9900"/>
        </a:hlink>
        <a:folHlink>
          <a:srgbClr val="9966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2">
        <a:dk1>
          <a:srgbClr val="746354"/>
        </a:dk1>
        <a:lt1>
          <a:srgbClr val="FFFFFF"/>
        </a:lt1>
        <a:dk2>
          <a:srgbClr val="523E26"/>
        </a:dk2>
        <a:lt2>
          <a:srgbClr val="E1DFAF"/>
        </a:lt2>
        <a:accent1>
          <a:srgbClr val="CC9900"/>
        </a:accent1>
        <a:accent2>
          <a:srgbClr val="669900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5C8A00"/>
        </a:accent6>
        <a:hlink>
          <a:srgbClr val="CCCC00"/>
        </a:hlink>
        <a:folHlink>
          <a:srgbClr val="AC793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3">
        <a:dk1>
          <a:srgbClr val="667B5B"/>
        </a:dk1>
        <a:lt1>
          <a:srgbClr val="E6E6DA"/>
        </a:lt1>
        <a:dk2>
          <a:srgbClr val="295200"/>
        </a:dk2>
        <a:lt2>
          <a:srgbClr val="F3F2D9"/>
        </a:lt2>
        <a:accent1>
          <a:srgbClr val="808000"/>
        </a:accent1>
        <a:accent2>
          <a:srgbClr val="838D75"/>
        </a:accent2>
        <a:accent3>
          <a:srgbClr val="ACB3AA"/>
        </a:accent3>
        <a:accent4>
          <a:srgbClr val="C4C4BA"/>
        </a:accent4>
        <a:accent5>
          <a:srgbClr val="C0C0AA"/>
        </a:accent5>
        <a:accent6>
          <a:srgbClr val="767F69"/>
        </a:accent6>
        <a:hlink>
          <a:srgbClr val="33CC33"/>
        </a:hlink>
        <a:folHlink>
          <a:srgbClr val="33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4">
        <a:dk1>
          <a:srgbClr val="86615A"/>
        </a:dk1>
        <a:lt1>
          <a:srgbClr val="FFFFFF"/>
        </a:lt1>
        <a:dk2>
          <a:srgbClr val="633427"/>
        </a:dk2>
        <a:lt2>
          <a:srgbClr val="E9DDCD"/>
        </a:lt2>
        <a:accent1>
          <a:srgbClr val="A34545"/>
        </a:accent1>
        <a:accent2>
          <a:srgbClr val="C86400"/>
        </a:accent2>
        <a:accent3>
          <a:srgbClr val="B7AEAC"/>
        </a:accent3>
        <a:accent4>
          <a:srgbClr val="DADADA"/>
        </a:accent4>
        <a:accent5>
          <a:srgbClr val="CEB0B0"/>
        </a:accent5>
        <a:accent6>
          <a:srgbClr val="B55A00"/>
        </a:accent6>
        <a:hlink>
          <a:srgbClr val="ECAE00"/>
        </a:hlink>
        <a:folHlink>
          <a:srgbClr val="BAA8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5">
        <a:dk1>
          <a:srgbClr val="009999"/>
        </a:dk1>
        <a:lt1>
          <a:srgbClr val="EAEAEA"/>
        </a:lt1>
        <a:dk2>
          <a:srgbClr val="006666"/>
        </a:dk2>
        <a:lt2>
          <a:srgbClr val="FFFFCC"/>
        </a:lt2>
        <a:accent1>
          <a:srgbClr val="339966"/>
        </a:accent1>
        <a:accent2>
          <a:srgbClr val="5E855B"/>
        </a:accent2>
        <a:accent3>
          <a:srgbClr val="AAB8B8"/>
        </a:accent3>
        <a:accent4>
          <a:srgbClr val="C8C8C8"/>
        </a:accent4>
        <a:accent5>
          <a:srgbClr val="ADCAB8"/>
        </a:accent5>
        <a:accent6>
          <a:srgbClr val="547852"/>
        </a:accent6>
        <a:hlink>
          <a:srgbClr val="EEC85E"/>
        </a:hlink>
        <a:folHlink>
          <a:srgbClr val="AA845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6">
        <a:dk1>
          <a:srgbClr val="B8A47C"/>
        </a:dk1>
        <a:lt1>
          <a:srgbClr val="FFFFFF"/>
        </a:lt1>
        <a:dk2>
          <a:srgbClr val="A68A58"/>
        </a:dk2>
        <a:lt2>
          <a:srgbClr val="DAD79C"/>
        </a:lt2>
        <a:accent1>
          <a:srgbClr val="816B35"/>
        </a:accent1>
        <a:accent2>
          <a:srgbClr val="FFCC00"/>
        </a:accent2>
        <a:accent3>
          <a:srgbClr val="D0C4B4"/>
        </a:accent3>
        <a:accent4>
          <a:srgbClr val="DADADA"/>
        </a:accent4>
        <a:accent5>
          <a:srgbClr val="C1BAAE"/>
        </a:accent5>
        <a:accent6>
          <a:srgbClr val="E7B900"/>
        </a:accent6>
        <a:hlink>
          <a:srgbClr val="0066CC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7">
        <a:dk1>
          <a:srgbClr val="336699"/>
        </a:dk1>
        <a:lt1>
          <a:srgbClr val="F8F8F8"/>
        </a:lt1>
        <a:dk2>
          <a:srgbClr val="003366"/>
        </a:dk2>
        <a:lt2>
          <a:srgbClr val="D1DDD4"/>
        </a:lt2>
        <a:accent1>
          <a:srgbClr val="3399FF"/>
        </a:accent1>
        <a:accent2>
          <a:srgbClr val="006699"/>
        </a:accent2>
        <a:accent3>
          <a:srgbClr val="AAADB8"/>
        </a:accent3>
        <a:accent4>
          <a:srgbClr val="D4D4D4"/>
        </a:accent4>
        <a:accent5>
          <a:srgbClr val="ADCAFF"/>
        </a:accent5>
        <a:accent6>
          <a:srgbClr val="005C8A"/>
        </a:accent6>
        <a:hlink>
          <a:srgbClr val="86C0CE"/>
        </a:hlink>
        <a:folHlink>
          <a:srgbClr val="008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738</TotalTime>
  <Words>122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Arial</vt:lpstr>
      <vt:lpstr>Times New Roman</vt:lpstr>
      <vt:lpstr>Verdana</vt:lpstr>
      <vt:lpstr>Wingdings</vt:lpstr>
      <vt:lpstr>Útes</vt:lpstr>
      <vt:lpstr>Snímek 1</vt:lpstr>
      <vt:lpstr>Ludwig van Beethoven </vt:lpstr>
      <vt:lpstr>Dětství</vt:lpstr>
      <vt:lpstr>Pobyt na území našeho státu</vt:lpstr>
      <vt:lpstr>Jeho nemoc</vt:lpstr>
      <vt:lpstr>Hudební ukázka:</vt:lpstr>
      <vt:lpstr>Použité materiály: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Dum</cp:lastModifiedBy>
  <cp:revision>11</cp:revision>
  <cp:lastPrinted>1601-01-01T00:00:00Z</cp:lastPrinted>
  <dcterms:created xsi:type="dcterms:W3CDTF">1601-01-01T00:00:00Z</dcterms:created>
  <dcterms:modified xsi:type="dcterms:W3CDTF">2014-08-28T13:39:57Z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