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66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81" d="100"/>
          <a:sy n="81" d="100"/>
        </p:scale>
        <p:origin x="-38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29.8.2014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jpeg"/><Relationship Id="rId3" Type="http://schemas.openxmlformats.org/officeDocument/2006/relationships/image" Target="../media/image6.wmf"/><Relationship Id="rId7" Type="http://schemas.openxmlformats.org/officeDocument/2006/relationships/image" Target="../media/image10.jpeg"/><Relationship Id="rId12" Type="http://schemas.openxmlformats.org/officeDocument/2006/relationships/image" Target="../media/image15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5" Type="http://schemas.openxmlformats.org/officeDocument/2006/relationships/image" Target="../media/image18.jpeg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gif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13" Type="http://schemas.openxmlformats.org/officeDocument/2006/relationships/image" Target="../media/image30.wmf"/><Relationship Id="rId18" Type="http://schemas.openxmlformats.org/officeDocument/2006/relationships/image" Target="../media/image35.jpeg"/><Relationship Id="rId3" Type="http://schemas.openxmlformats.org/officeDocument/2006/relationships/image" Target="../media/image20.wmf"/><Relationship Id="rId7" Type="http://schemas.openxmlformats.org/officeDocument/2006/relationships/image" Target="../media/image24.png"/><Relationship Id="rId12" Type="http://schemas.openxmlformats.org/officeDocument/2006/relationships/image" Target="../media/image29.wmf"/><Relationship Id="rId17" Type="http://schemas.openxmlformats.org/officeDocument/2006/relationships/image" Target="../media/image34.wmf"/><Relationship Id="rId2" Type="http://schemas.openxmlformats.org/officeDocument/2006/relationships/image" Target="../media/image19.wmf"/><Relationship Id="rId16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11" Type="http://schemas.openxmlformats.org/officeDocument/2006/relationships/image" Target="../media/image28.jpeg"/><Relationship Id="rId5" Type="http://schemas.openxmlformats.org/officeDocument/2006/relationships/image" Target="../media/image22.wmf"/><Relationship Id="rId15" Type="http://schemas.openxmlformats.org/officeDocument/2006/relationships/image" Target="../media/image32.wmf"/><Relationship Id="rId10" Type="http://schemas.openxmlformats.org/officeDocument/2006/relationships/image" Target="../media/image27.wmf"/><Relationship Id="rId4" Type="http://schemas.openxmlformats.org/officeDocument/2006/relationships/image" Target="../media/image21.jpeg"/><Relationship Id="rId9" Type="http://schemas.openxmlformats.org/officeDocument/2006/relationships/image" Target="../media/image26.png"/><Relationship Id="rId14" Type="http://schemas.openxmlformats.org/officeDocument/2006/relationships/image" Target="../media/image3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c/c8/Sony-wm-fx421-walkma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9819709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VY_12_INOVACE_290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Výklad a </a:t>
                      </a:r>
                      <a:r>
                        <a:rPr lang="cs-CZ" sz="1400" smtClean="0"/>
                        <a:t>procvičování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Abeceda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seznámí s abecedou, její posloupností, budou doplňovat a seřazovat slova podle abecedy</a:t>
                      </a:r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4.12.2012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27.5.2013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260648"/>
            <a:ext cx="5400599" cy="1757809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Stop">
              <a:avLst/>
            </a:prstTxWarp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ABECEDA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Picture 2" descr="C:\Users\uživatel\AppData\Local\Microsoft\Windows\Temporary Internet Files\Content.IE5\M96NF4NN\MC90028117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3100" y="2852936"/>
            <a:ext cx="4800904" cy="2628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9160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pixabay.com/static/uploads/photo/2012/11/22/07/49/letters-66953_64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7" y="217802"/>
            <a:ext cx="8943457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433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0268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C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Očísluj obrázky podle abecedy:</a:t>
            </a:r>
          </a:p>
        </p:txBody>
      </p:sp>
      <p:pic>
        <p:nvPicPr>
          <p:cNvPr id="3074" name="Picture 2" descr="C:\Users\uživatel\AppData\Local\Microsoft\Windows\Temporary Internet Files\Content.IE5\0NNH82PC\MP9004052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0147" y="5013176"/>
            <a:ext cx="140020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YRJ3QNUK\MC900088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782" y="2504470"/>
            <a:ext cx="1543706" cy="139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živatel\AppData\Local\Microsoft\Windows\Temporary Internet Files\Content.IE5\YRJ3QNUK\MC9003600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301207"/>
            <a:ext cx="914857" cy="1418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živatel\AppData\Local\Microsoft\Windows\Temporary Internet Files\Content.IE5\YRJ3QNUK\MC9000170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693" y="585010"/>
            <a:ext cx="1494130" cy="237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uživatel\AppData\Local\Microsoft\Windows\Temporary Internet Files\Content.IE5\US5RU05Q\MC9003495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8721"/>
            <a:ext cx="1225565" cy="1530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uživatel\AppData\Local\Microsoft\Windows\Temporary Internet Files\Content.IE5\0NNH82PC\MP90040341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4737" y="1772816"/>
            <a:ext cx="1381180" cy="1736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uživatel\AppData\Local\Microsoft\Windows\Temporary Internet Files\Content.IE5\0NNH82PC\MC90021515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747" y="2640999"/>
            <a:ext cx="1685268" cy="211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uživatel\AppData\Local\Microsoft\Windows\Temporary Internet Files\Content.IE5\YRJ3QNUK\MM900223791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795" y="5711527"/>
            <a:ext cx="1085850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uživatel\AppData\Local\Microsoft\Windows\Temporary Internet Files\Content.IE5\0NNH82PC\MC90008394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877" y="4283341"/>
            <a:ext cx="1296144" cy="256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uživatel\AppData\Local\Microsoft\Windows\Temporary Internet Files\Content.IE5\L6D87IFP\MC90019896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025" y="4448499"/>
            <a:ext cx="1745220" cy="2385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uživatel\AppData\Local\Microsoft\Windows\Temporary Internet Files\Content.IE5\US5RU05Q\MC90043594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886" y="2731331"/>
            <a:ext cx="1841500" cy="196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5" name="Picture 23" descr="C:\Users\uživatel\AppData\Local\Microsoft\Windows\Temporary Internet Files\Content.IE5\YRJ3QNUK\MP900400614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06" y="223814"/>
            <a:ext cx="1824220" cy="2280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6" name="Picture 24" descr="C:\Users\uživatel\AppData\Local\Microsoft\Windows\Temporary Internet Files\Content.IE5\YRJ3QNUK\MC900441278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9615" y="3199870"/>
            <a:ext cx="1587624" cy="145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82592" y="528471"/>
            <a:ext cx="100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ďas</a:t>
            </a:r>
            <a:endParaRPr lang="cs-CZ" dirty="0"/>
          </a:p>
        </p:txBody>
      </p:sp>
      <p:pic>
        <p:nvPicPr>
          <p:cNvPr id="3" name="Picture 2" descr="http://upload.wikimedia.org/wikipedia/commons/1/1d/Lophius_piscatorius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6382" y="885729"/>
            <a:ext cx="3787045" cy="1257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0800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živatel\AppData\Local\Microsoft\Windows\Temporary Internet Files\Content.IE5\0NNH82PC\MC9004418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7309" y="1864121"/>
            <a:ext cx="1186557" cy="1113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živatel\AppData\Local\Microsoft\Windows\Temporary Internet Files\Content.IE5\YRJ3QNUK\MC9003254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32656"/>
            <a:ext cx="1456639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živatel\AppData\Local\Microsoft\Windows\Temporary Internet Files\Content.IE5\US5RU05Q\MP9003865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0040"/>
            <a:ext cx="999297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živatel\AppData\Local\Microsoft\Windows\Temporary Internet Files\Content.IE5\US5RU05Q\MC9003312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188462"/>
            <a:ext cx="1803149" cy="1480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uživatel\AppData\Local\Microsoft\Windows\Temporary Internet Files\Content.IE5\L6D87IFP\MP9004448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823" y="70735"/>
            <a:ext cx="1802896" cy="145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uživatel\AppData\Local\Microsoft\Windows\Temporary Internet Files\Content.IE5\0NNH82PC\MC90044178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5975" y="156630"/>
            <a:ext cx="1676847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uživatel\AppData\Local\Microsoft\Windows\Temporary Internet Files\Content.IE5\US5RU05Q\MC9001935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711" y="2203519"/>
            <a:ext cx="1841593" cy="154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uživatel\AppData\Local\Microsoft\Windows\Temporary Internet Files\Content.IE5\0NNH82PC\MC900441776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4941168"/>
            <a:ext cx="1371600" cy="1718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uživatel\AppData\Local\Microsoft\Windows\Temporary Internet Files\Content.IE5\YRJ3QNUK\MC90028046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806" y="1594017"/>
            <a:ext cx="1622159" cy="165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uživatel\AppData\Local\Microsoft\Windows\Temporary Internet Files\Content.IE5\US5RU05Q\MP90038529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649" y="3892927"/>
            <a:ext cx="1205880" cy="1547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uživatel\AppData\Local\Microsoft\Windows\Temporary Internet Files\Content.IE5\YRJ3QNUK\MC90028128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285" y="2737749"/>
            <a:ext cx="1323315" cy="1958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7" name="Picture 21" descr="C:\Users\uživatel\AppData\Local\Microsoft\Windows\Temporary Internet Files\Content.IE5\0NNH82PC\MC90008868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962" y="3394845"/>
            <a:ext cx="1665865" cy="2051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uživatel\AppData\Local\Microsoft\Windows\Temporary Internet Files\Content.IE5\US5RU05Q\MC90019738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314" y="5206164"/>
            <a:ext cx="1958429" cy="156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9" name="Picture 23" descr="C:\Users\uživatel\AppData\Local\Microsoft\Windows\Temporary Internet Files\Content.IE5\L6D87IFP\MC90019932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301" y="5631513"/>
            <a:ext cx="2458016" cy="12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0921" y="3328572"/>
            <a:ext cx="608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</a:t>
            </a:r>
            <a:endParaRPr lang="cs-CZ" dirty="0"/>
          </a:p>
        </p:txBody>
      </p:sp>
      <p:pic>
        <p:nvPicPr>
          <p:cNvPr id="4" name="Picture 2" descr="http://fc09.deviantart.net/fs50/f/2009/262/5/4/Quasimodo__Colored_Finish_by_Kagehiisa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141" y="3394845"/>
            <a:ext cx="1649892" cy="1879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66838" y="3328572"/>
            <a:ext cx="1535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Q</a:t>
            </a:r>
            <a:endParaRPr lang="cs-CZ" dirty="0"/>
          </a:p>
        </p:txBody>
      </p:sp>
      <p:pic>
        <p:nvPicPr>
          <p:cNvPr id="4099" name="Picture 3" descr="C:\Users\uživatel\AppData\Local\Microsoft\Windows\Temporary Internet Files\Content.IE5\MBNJE0WS\MC90042642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124" y="352417"/>
            <a:ext cx="1828800" cy="154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6048589" y="160040"/>
            <a:ext cx="755659" cy="1923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5" descr="http://upload.wikimedia.org/wikipedia/commons/c/c8/Sony-wm-fx421-walkman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1" y="3780685"/>
            <a:ext cx="1685969" cy="137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9833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548680"/>
            <a:ext cx="8964488" cy="643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písmenům dopiš křestní jména:</a:t>
            </a:r>
          </a:p>
          <a:p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 _________   I   _________  S  _________</a:t>
            </a:r>
          </a:p>
          <a:p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 _________  J   _________  Š  _________</a:t>
            </a:r>
          </a:p>
          <a:p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  _________   K  _________  T  _________</a:t>
            </a:r>
          </a:p>
          <a:p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  _________   L   _________ Ť  _________</a:t>
            </a:r>
          </a:p>
          <a:p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  _________   M  _________ U  _________</a:t>
            </a:r>
          </a:p>
          <a:p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Ď  _________   N  _________ V  _________</a:t>
            </a:r>
          </a:p>
          <a:p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 _________   O  _________ W  _________</a:t>
            </a:r>
          </a:p>
          <a:p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  _________   P __________ X  _________</a:t>
            </a:r>
          </a:p>
          <a:p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  _________   Q  _________ Y  _________</a:t>
            </a:r>
          </a:p>
          <a:p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  _________   R __________ Z  _________</a:t>
            </a:r>
          </a:p>
          <a:p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 _________  Ř __________ Ž  _________</a:t>
            </a:r>
          </a:p>
          <a:p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675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eřaď slova podle abecedy</a:t>
            </a:r>
            <a:endParaRPr lang="cs-CZ" sz="2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2114767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Zita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5840" y="970790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krabice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5301208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šeřík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112764" y="3665240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flétna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32040" y="4591656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maska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65709" y="4121755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řeřicha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1880" y="2317202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vagón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5840" y="4025280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čáp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11960" y="3415680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opice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185789" y="5517232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houska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109179" y="903783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balón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48064" y="1124744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lampa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809784" y="2585120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táta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745629" y="2945160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uto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771800" y="1318641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racek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821878" y="5661248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</a:t>
            </a:r>
            <a:endParaRPr lang="cs-CZ" sz="24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452320" y="4845371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prase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630278" y="2308116"/>
            <a:ext cx="1440160" cy="720080"/>
          </a:xfrm>
          <a:prstGeom prst="rect">
            <a:avLst/>
          </a:prstGeom>
          <a:noFill/>
          <a:ln w="38100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Yvetta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465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496944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Cit. 2012-12-04   Obrazový materiál dostupný na:</a:t>
            </a:r>
          </a:p>
          <a:p>
            <a:r>
              <a:rPr lang="cs-CZ" sz="1000" dirty="0"/>
              <a:t>http://upload.wikimedia.org/wikipedia/commons/1/1d/Lophius_piscatorius.jpg</a:t>
            </a:r>
            <a:endParaRPr lang="cs-CZ" sz="1000" dirty="0" smtClean="0"/>
          </a:p>
          <a:p>
            <a:r>
              <a:rPr lang="cs-CZ" sz="1000" dirty="0" smtClean="0"/>
              <a:t>4.12.2012   </a:t>
            </a:r>
            <a:r>
              <a:rPr lang="cs-CZ" sz="1000" dirty="0" smtClean="0"/>
              <a:t>21.42</a:t>
            </a:r>
          </a:p>
          <a:p>
            <a:endParaRPr lang="cs-CZ" sz="1000" dirty="0"/>
          </a:p>
          <a:p>
            <a:r>
              <a:rPr lang="cs-CZ" sz="1000" b="1" dirty="0"/>
              <a:t>http://pixabay.com/static/uploads/photo/2012/11/22/07/49/letters-66953_640.jpg</a:t>
            </a:r>
            <a:endParaRPr lang="cs-CZ" sz="1000" b="1" dirty="0" smtClean="0"/>
          </a:p>
          <a:p>
            <a:r>
              <a:rPr lang="cs-CZ" sz="1000" b="1" dirty="0" smtClean="0"/>
              <a:t>4.12.2012   21.47</a:t>
            </a:r>
          </a:p>
          <a:p>
            <a:endParaRPr lang="cs-CZ" sz="1000" b="1" dirty="0"/>
          </a:p>
          <a:p>
            <a:endParaRPr lang="cs-CZ" sz="1000" b="1" dirty="0"/>
          </a:p>
          <a:p>
            <a:r>
              <a:rPr lang="cs-CZ" sz="1000" b="1" dirty="0" smtClean="0"/>
              <a:t>Klipart</a:t>
            </a:r>
          </a:p>
          <a:p>
            <a:r>
              <a:rPr lang="cs-CZ" sz="1000" b="1" dirty="0" smtClean="0"/>
              <a:t>4.12.2012   21.54, 21.55, 21.57, 21.58, 21.59, </a:t>
            </a:r>
            <a:r>
              <a:rPr lang="cs-CZ" sz="1000" b="1" dirty="0" smtClean="0"/>
              <a:t>22.01</a:t>
            </a:r>
          </a:p>
          <a:p>
            <a:endParaRPr lang="cs-CZ" sz="1000" b="1" dirty="0" smtClean="0"/>
          </a:p>
          <a:p>
            <a:r>
              <a:rPr lang="cs-CZ" sz="1000" b="1" dirty="0"/>
              <a:t>http://fc09.deviantart.net/fs50/f/2009/262/5/4/Quasimodo__Colored_Finish_by_Kagehiisa.jpg</a:t>
            </a:r>
            <a:endParaRPr lang="cs-CZ" sz="1000" b="1" dirty="0"/>
          </a:p>
          <a:p>
            <a:r>
              <a:rPr lang="cs-CZ" sz="1000" b="1" dirty="0" smtClean="0"/>
              <a:t>4.12.2012   22.05</a:t>
            </a:r>
          </a:p>
          <a:p>
            <a:endParaRPr lang="cs-CZ" sz="1000" b="1" dirty="0"/>
          </a:p>
          <a:p>
            <a:r>
              <a:rPr lang="cs-CZ" sz="1000" b="1" dirty="0">
                <a:hlinkClick r:id="rId2"/>
              </a:rPr>
              <a:t>http://</a:t>
            </a:r>
            <a:r>
              <a:rPr lang="cs-CZ" sz="1000" b="1" dirty="0" smtClean="0">
                <a:hlinkClick r:id="rId2"/>
              </a:rPr>
              <a:t>upload.wikimedia.org/wikipedia/commons/c/c8/Sony-wm-fx421-walkman.jpg</a:t>
            </a:r>
            <a:endParaRPr lang="cs-CZ" sz="1000" b="1" dirty="0" smtClean="0"/>
          </a:p>
          <a:p>
            <a:r>
              <a:rPr lang="cs-CZ" sz="1000" b="1" dirty="0" smtClean="0"/>
              <a:t>4.12.2012    22.10</a:t>
            </a:r>
            <a:endParaRPr lang="cs-CZ" sz="1000" b="1" dirty="0" smtClean="0"/>
          </a:p>
          <a:p>
            <a:endParaRPr lang="cs-CZ" sz="1000" b="1" dirty="0"/>
          </a:p>
          <a:p>
            <a:endParaRPr lang="cs-CZ" sz="1000" b="1" dirty="0" smtClean="0"/>
          </a:p>
          <a:p>
            <a:endParaRPr lang="cs-CZ" sz="1000" b="1" dirty="0"/>
          </a:p>
        </p:txBody>
      </p:sp>
    </p:spTree>
    <p:extLst>
      <p:ext uri="{BB962C8B-B14F-4D97-AF65-F5344CB8AC3E}">
        <p14:creationId xmlns:p14="http://schemas.microsoft.com/office/powerpoint/2010/main" val="343017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236</TotalTime>
  <Words>245</Words>
  <Application>Microsoft Office PowerPoint</Application>
  <PresentationFormat>Předvádění na obrazovce (4:3)</PresentationFormat>
  <Paragraphs>81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39</cp:revision>
  <dcterms:created xsi:type="dcterms:W3CDTF">2012-10-04T17:02:39Z</dcterms:created>
  <dcterms:modified xsi:type="dcterms:W3CDTF">2014-08-29T09:30:54Z</dcterms:modified>
</cp:coreProperties>
</file>