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1"/>
  </p:notesMasterIdLst>
  <p:sldIdLst>
    <p:sldId id="256" r:id="rId2"/>
    <p:sldId id="257" r:id="rId3"/>
    <p:sldId id="261" r:id="rId4"/>
    <p:sldId id="259" r:id="rId5"/>
    <p:sldId id="260" r:id="rId6"/>
    <p:sldId id="262" r:id="rId7"/>
    <p:sldId id="258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CC99"/>
    <a:srgbClr val="FF9900"/>
    <a:srgbClr val="990000"/>
    <a:srgbClr val="0000FF"/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1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41411"/>
              </p:ext>
            </p:extLst>
          </p:nvPr>
        </p:nvGraphicFramePr>
        <p:xfrm>
          <a:off x="539552" y="1691774"/>
          <a:ext cx="8064896" cy="49804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VY_12_INOVACE_297</a:t>
                      </a:r>
                      <a:r>
                        <a:rPr lang="cs-CZ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Párové</a:t>
                      </a:r>
                      <a:r>
                        <a:rPr lang="cs-CZ" sz="1400" baseline="0" dirty="0" smtClean="0"/>
                        <a:t> souhlásky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Žáci se</a:t>
                      </a:r>
                      <a:r>
                        <a:rPr lang="cs-CZ" sz="1400" baseline="0" dirty="0" smtClean="0"/>
                        <a:t> seznámí s párovými souhláskami, naučí se vysvětlit jak si pomoci při aplikaci párových souhlásek, prakticky si vyzkoušejí své dovednosti s použitím </a:t>
                      </a:r>
                      <a:r>
                        <a:rPr lang="cs-CZ" sz="1400" baseline="0" smtClean="0"/>
                        <a:t>pomocných slov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9.12.2012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28.5.2013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97718"/>
            <a:ext cx="7873374" cy="11079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Párové souhlásky</a:t>
            </a:r>
            <a:endParaRPr lang="cs-CZ" sz="6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7766" y="1772816"/>
            <a:ext cx="86647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d – t       </a:t>
            </a:r>
            <a:r>
              <a:rPr lang="cs-CZ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ď – ť</a:t>
            </a:r>
          </a:p>
          <a:p>
            <a:r>
              <a:rPr lang="cs-CZ" sz="9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9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 – h     </a:t>
            </a:r>
            <a:r>
              <a:rPr lang="cs-CZ" sz="9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- v</a:t>
            </a:r>
          </a:p>
          <a:p>
            <a:r>
              <a:rPr lang="cs-CZ" sz="96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96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   </a:t>
            </a:r>
            <a:r>
              <a:rPr lang="cs-CZ" sz="9600" b="1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– z    </a:t>
            </a:r>
            <a:r>
              <a:rPr lang="cs-CZ" sz="96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 - ž</a:t>
            </a:r>
            <a:endParaRPr lang="cs-CZ" sz="96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289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0648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Některé hlásky uprostřed a na konci slov jinak píšeme  než vyslovujeme</a:t>
            </a:r>
          </a:p>
          <a:p>
            <a:pPr algn="ctr"/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107504" y="3941907"/>
            <a:ext cx="1008112" cy="43435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228373"/>
              </p:ext>
            </p:extLst>
          </p:nvPr>
        </p:nvGraphicFramePr>
        <p:xfrm>
          <a:off x="1258470" y="3140969"/>
          <a:ext cx="7706020" cy="2102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9508"/>
                <a:gridCol w="825216"/>
                <a:gridCol w="825216"/>
                <a:gridCol w="825216"/>
                <a:gridCol w="825216"/>
                <a:gridCol w="825216"/>
                <a:gridCol w="825216"/>
                <a:gridCol w="825216"/>
              </a:tblGrid>
              <a:tr h="1098376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vyslovujeme</a:t>
                      </a: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</a:t>
                      </a:r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</a:t>
                      </a:r>
                    </a:p>
                    <a:p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ť</a:t>
                      </a:r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ch</a:t>
                      </a:r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</a:t>
                      </a:r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š</a:t>
                      </a:r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</a:t>
                      </a:r>
                      <a:endParaRPr lang="cs-CZ" sz="3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CC99"/>
                    </a:solidFill>
                  </a:tcPr>
                </a:tc>
              </a:tr>
              <a:tr h="1003736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píšeme</a:t>
                      </a:r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b</a:t>
                      </a:r>
                      <a:endParaRPr lang="cs-CZ" sz="32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</a:t>
                      </a:r>
                      <a:endParaRPr lang="cs-CZ" sz="3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ď</a:t>
                      </a:r>
                      <a:endParaRPr lang="cs-CZ" sz="3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endParaRPr lang="cs-CZ" b="1" dirty="0" smtClean="0">
                        <a:effectLst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 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endParaRPr lang="cs-CZ" sz="3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ž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198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35292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PSANÍ PÁROVÝCH SOUHLÁSEK</a:t>
            </a:r>
          </a:p>
          <a:p>
            <a:pPr algn="ctr"/>
            <a:r>
              <a:rPr lang="cs-CZ" sz="44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PAMATUJ SI:</a:t>
            </a:r>
          </a:p>
          <a:p>
            <a:pPr algn="ctr"/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Správnou souhlásku poznáme, když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slovo dáme do jiného tvaru</a:t>
            </a:r>
          </a:p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tak, aby za párovou souhláskou následovala samohláska )</a:t>
            </a:r>
          </a:p>
          <a:p>
            <a:pPr algn="ctr"/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</a:t>
            </a:r>
            <a:r>
              <a:rPr lang="cs-CZ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protože  (zu</a:t>
            </a:r>
            <a:r>
              <a:rPr lang="cs-CZ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y)</a:t>
            </a:r>
          </a:p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Šrou</a:t>
            </a:r>
            <a:r>
              <a:rPr lang="cs-CZ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protože  (šrou</a:t>
            </a:r>
            <a:r>
              <a:rPr lang="cs-CZ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y)</a:t>
            </a:r>
          </a:p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Kalu</a:t>
            </a:r>
            <a:r>
              <a:rPr lang="cs-CZ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protože (kalu</a:t>
            </a:r>
            <a:r>
              <a:rPr lang="cs-CZ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e)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91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jiný tvar slova  tak, abychom věděli, jakou hlásku napíšeme:</a:t>
            </a:r>
          </a:p>
          <a:p>
            <a:pPr algn="ctr"/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kamará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          příbě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          šrou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bato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         nů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         le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nechlu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         vě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ď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         řetě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- ___________________        Jaku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kru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       Jarosla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                   </a:t>
            </a:r>
            <a:endParaRPr lang="cs-CZ" sz="2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vti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      le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    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      holu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závo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      Václa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nále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       prova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obva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      scho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vů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      odě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</a:t>
            </a:r>
          </a:p>
          <a:p>
            <a:r>
              <a:rPr lang="cs-CZ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labu</a:t>
            </a:r>
            <a:r>
              <a:rPr lang="cs-CZ" sz="2400" b="1" u="sng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ť</a:t>
            </a:r>
            <a:r>
              <a:rPr lang="cs-CZ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__________________       ho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_____________________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243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162631" y="404664"/>
            <a:ext cx="2525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  </a:t>
            </a:r>
            <a:r>
              <a:rPr lang="cs-CZ" sz="1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t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1327994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Velký </a:t>
            </a:r>
            <a:r>
              <a:rPr lang="cs-CZ" sz="2400" b="1" dirty="0" err="1" smtClean="0"/>
              <a:t>hla</a:t>
            </a:r>
            <a:r>
              <a:rPr lang="cs-CZ" sz="2400" b="1" dirty="0" smtClean="0"/>
              <a:t> _                  krtkova </a:t>
            </a:r>
            <a:r>
              <a:rPr lang="cs-CZ" sz="2400" b="1" dirty="0" err="1" smtClean="0"/>
              <a:t>hromá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    studený </a:t>
            </a:r>
            <a:r>
              <a:rPr lang="cs-CZ" sz="2400" b="1" dirty="0" err="1" smtClean="0"/>
              <a:t>le</a:t>
            </a:r>
            <a:r>
              <a:rPr lang="cs-CZ" sz="2400" b="1" dirty="0" smtClean="0"/>
              <a:t>_</a:t>
            </a:r>
          </a:p>
          <a:p>
            <a:endParaRPr lang="cs-CZ" sz="2400" b="1" dirty="0"/>
          </a:p>
          <a:p>
            <a:r>
              <a:rPr lang="cs-CZ" sz="2400" b="1" dirty="0" smtClean="0"/>
              <a:t>Nebezpečný je _             noční </a:t>
            </a:r>
            <a:r>
              <a:rPr lang="cs-CZ" sz="2400" b="1" dirty="0" err="1" smtClean="0"/>
              <a:t>hlí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          dřevěný </a:t>
            </a:r>
            <a:r>
              <a:rPr lang="cs-CZ" sz="2400" b="1" dirty="0" err="1" smtClean="0"/>
              <a:t>su</a:t>
            </a:r>
            <a:r>
              <a:rPr lang="cs-CZ" sz="2400" b="1" dirty="0" smtClean="0"/>
              <a:t> _                           </a:t>
            </a:r>
          </a:p>
          <a:p>
            <a:endParaRPr lang="cs-CZ" sz="2400" b="1" dirty="0"/>
          </a:p>
          <a:p>
            <a:r>
              <a:rPr lang="cs-CZ" sz="2400" b="1" dirty="0" smtClean="0"/>
              <a:t> strašidelná </a:t>
            </a:r>
            <a:r>
              <a:rPr lang="cs-CZ" sz="2400" b="1" dirty="0" err="1" smtClean="0"/>
              <a:t>pohá</a:t>
            </a:r>
            <a:r>
              <a:rPr lang="cs-CZ" sz="2400" b="1" dirty="0"/>
              <a:t> </a:t>
            </a:r>
            <a:r>
              <a:rPr lang="cs-CZ" sz="2400" b="1" dirty="0" smtClean="0"/>
              <a:t>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jedovatý ha _             sladký </a:t>
            </a:r>
            <a:r>
              <a:rPr lang="cs-CZ" sz="2400" b="1" dirty="0" err="1" smtClean="0"/>
              <a:t>plo</a:t>
            </a:r>
            <a:r>
              <a:rPr lang="cs-CZ" sz="2400" b="1" dirty="0" smtClean="0"/>
              <a:t> _                 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3326307" y="3407475"/>
            <a:ext cx="2491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Ď 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Ť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330805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Pirátská </a:t>
            </a:r>
            <a:r>
              <a:rPr lang="cs-CZ" sz="2400" b="1" dirty="0" err="1" smtClean="0"/>
              <a:t>lo</a:t>
            </a:r>
            <a:r>
              <a:rPr lang="cs-CZ" sz="2400" b="1" dirty="0" smtClean="0"/>
              <a:t> _                      </a:t>
            </a:r>
            <a:r>
              <a:rPr lang="cs-CZ" sz="2400" b="1" dirty="0" err="1" smtClean="0"/>
              <a:t>pora</a:t>
            </a:r>
            <a:r>
              <a:rPr lang="cs-CZ" sz="2400" b="1" dirty="0" smtClean="0"/>
              <a:t> _ Janě!                  </a:t>
            </a:r>
            <a:r>
              <a:rPr lang="cs-CZ" sz="2400" b="1" dirty="0"/>
              <a:t> </a:t>
            </a:r>
            <a:r>
              <a:rPr lang="cs-CZ" sz="2400" b="1" dirty="0" smtClean="0"/>
              <a:t>    Se _ rovně !</a:t>
            </a:r>
          </a:p>
          <a:p>
            <a:endParaRPr lang="cs-CZ" sz="2400" b="1" dirty="0"/>
          </a:p>
          <a:p>
            <a:r>
              <a:rPr lang="cs-CZ" sz="2400" b="1" dirty="0" smtClean="0"/>
              <a:t>Spolužačka </a:t>
            </a:r>
            <a:r>
              <a:rPr lang="cs-CZ" sz="2400" b="1" dirty="0" err="1" smtClean="0"/>
              <a:t>Vla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Matějská </a:t>
            </a:r>
            <a:r>
              <a:rPr lang="cs-CZ" sz="2400" b="1" dirty="0" err="1" smtClean="0"/>
              <a:t>pou</a:t>
            </a:r>
            <a:r>
              <a:rPr lang="cs-CZ" sz="2400" b="1" dirty="0" smtClean="0"/>
              <a:t> _                </a:t>
            </a:r>
            <a:r>
              <a:rPr lang="cs-CZ" sz="2400" b="1" dirty="0" err="1" smtClean="0"/>
              <a:t>odpově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smtClean="0"/>
              <a:t>Bílá </a:t>
            </a:r>
            <a:r>
              <a:rPr lang="cs-CZ" sz="2400" b="1" dirty="0" err="1" smtClean="0"/>
              <a:t>labu</a:t>
            </a:r>
            <a:r>
              <a:rPr lang="cs-CZ" sz="2400" b="1" dirty="0" smtClean="0"/>
              <a:t> _                           cihlová ze _                       </a:t>
            </a:r>
            <a:r>
              <a:rPr lang="cs-CZ" sz="2400" b="1" dirty="0" err="1" smtClean="0"/>
              <a:t>probu</a:t>
            </a:r>
            <a:r>
              <a:rPr lang="cs-CZ" sz="2400" b="1" dirty="0" smtClean="0"/>
              <a:t> _ se !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2910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88262" y="332656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 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ch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1255986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Bílý sní _                             </a:t>
            </a:r>
            <a:r>
              <a:rPr lang="cs-CZ" sz="2400" b="1" dirty="0" err="1" smtClean="0"/>
              <a:t>dru</a:t>
            </a:r>
            <a:r>
              <a:rPr lang="cs-CZ" sz="2400" b="1" dirty="0" smtClean="0"/>
              <a:t> _ ovoce                      sladký </a:t>
            </a:r>
            <a:r>
              <a:rPr lang="cs-CZ" sz="2400" b="1" dirty="0" err="1" smtClean="0"/>
              <a:t>tvaro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smtClean="0"/>
              <a:t>utřít pra _                          </a:t>
            </a:r>
            <a:r>
              <a:rPr lang="cs-CZ" sz="2400" b="1" dirty="0" err="1" smtClean="0"/>
              <a:t>le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ký</a:t>
            </a:r>
            <a:r>
              <a:rPr lang="cs-CZ" sz="2400" b="1" dirty="0" smtClean="0"/>
              <a:t> úkol                      čerstvý </a:t>
            </a:r>
            <a:r>
              <a:rPr lang="cs-CZ" sz="2400" b="1" dirty="0" err="1" smtClean="0"/>
              <a:t>pru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err="1" smtClean="0"/>
              <a:t>výbě</a:t>
            </a:r>
            <a:r>
              <a:rPr lang="cs-CZ" sz="2400" b="1" dirty="0" smtClean="0"/>
              <a:t> _ pro koně              porouchaný </a:t>
            </a:r>
            <a:r>
              <a:rPr lang="cs-CZ" sz="2400" b="1" dirty="0" err="1" smtClean="0"/>
              <a:t>výta</a:t>
            </a:r>
            <a:r>
              <a:rPr lang="cs-CZ" sz="2400" b="1" dirty="0" smtClean="0"/>
              <a:t> _         rampou _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3296714" y="3284984"/>
            <a:ext cx="24785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 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p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4208314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du</a:t>
            </a:r>
            <a:r>
              <a:rPr lang="cs-CZ" sz="2400" b="1" dirty="0" smtClean="0"/>
              <a:t> _ letní                            tmavý </a:t>
            </a:r>
            <a:r>
              <a:rPr lang="cs-CZ" sz="2400" b="1" dirty="0" err="1" smtClean="0"/>
              <a:t>chlé</a:t>
            </a:r>
            <a:r>
              <a:rPr lang="cs-CZ" sz="2400" b="1" dirty="0" smtClean="0"/>
              <a:t> _                 skleněný stře _</a:t>
            </a:r>
          </a:p>
          <a:p>
            <a:endParaRPr lang="cs-CZ" sz="2400" b="1" dirty="0"/>
          </a:p>
          <a:p>
            <a:r>
              <a:rPr lang="cs-CZ" sz="2400" b="1" dirty="0" smtClean="0"/>
              <a:t>velká </a:t>
            </a:r>
            <a:r>
              <a:rPr lang="cs-CZ" sz="2400" b="1" dirty="0" err="1" smtClean="0"/>
              <a:t>hlou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     čilá </a:t>
            </a:r>
            <a:r>
              <a:rPr lang="cs-CZ" sz="2400" b="1" dirty="0" err="1" smtClean="0"/>
              <a:t>ry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            klu _ </a:t>
            </a:r>
            <a:r>
              <a:rPr lang="cs-CZ" sz="2400" b="1" dirty="0" err="1" smtClean="0"/>
              <a:t>ko</a:t>
            </a:r>
            <a:r>
              <a:rPr lang="cs-CZ" sz="2400" b="1" dirty="0" smtClean="0"/>
              <a:t> vlny</a:t>
            </a:r>
          </a:p>
          <a:p>
            <a:endParaRPr lang="cs-CZ" sz="2400" b="1" dirty="0"/>
          </a:p>
          <a:p>
            <a:r>
              <a:rPr lang="cs-CZ" sz="2400" b="1" dirty="0" smtClean="0"/>
              <a:t>kamarádský </a:t>
            </a:r>
            <a:r>
              <a:rPr lang="cs-CZ" sz="2400" b="1" dirty="0" err="1" smtClean="0"/>
              <a:t>sli</a:t>
            </a:r>
            <a:r>
              <a:rPr lang="cs-CZ" sz="2400" b="1" dirty="0" smtClean="0"/>
              <a:t> _              mnoho </a:t>
            </a:r>
            <a:r>
              <a:rPr lang="cs-CZ" sz="2400" b="1" dirty="0" err="1" smtClean="0"/>
              <a:t>vr</a:t>
            </a:r>
            <a:r>
              <a:rPr lang="cs-CZ" sz="2400" b="1" dirty="0" smtClean="0"/>
              <a:t> _                     zdravý </a:t>
            </a:r>
            <a:r>
              <a:rPr lang="cs-CZ" sz="2400" b="1" dirty="0" err="1" smtClean="0"/>
              <a:t>hři</a:t>
            </a:r>
            <a:r>
              <a:rPr lang="cs-CZ" sz="2400" b="1" dirty="0" smtClean="0"/>
              <a:t> _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30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45598" y="69579"/>
            <a:ext cx="2326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Z 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 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s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1030475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Starý paře _               silný </a:t>
            </a:r>
            <a:r>
              <a:rPr lang="cs-CZ" sz="2400" b="1" dirty="0" err="1" smtClean="0"/>
              <a:t>mrá</a:t>
            </a:r>
            <a:r>
              <a:rPr lang="cs-CZ" sz="2400" b="1" dirty="0" smtClean="0"/>
              <a:t> _            nový </a:t>
            </a:r>
            <a:r>
              <a:rPr lang="cs-CZ" sz="2400" b="1" dirty="0" err="1" smtClean="0"/>
              <a:t>vů</a:t>
            </a:r>
            <a:r>
              <a:rPr lang="cs-CZ" sz="2400" b="1" dirty="0" smtClean="0"/>
              <a:t> _               šest </a:t>
            </a:r>
            <a:r>
              <a:rPr lang="cs-CZ" sz="2400" b="1" dirty="0" err="1" smtClean="0"/>
              <a:t>vá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smtClean="0"/>
              <a:t>železný </a:t>
            </a:r>
            <a:r>
              <a:rPr lang="cs-CZ" sz="2400" b="1" dirty="0" err="1" smtClean="0"/>
              <a:t>řetě</a:t>
            </a:r>
            <a:r>
              <a:rPr lang="cs-CZ" sz="2400" b="1" dirty="0" smtClean="0"/>
              <a:t> _           liščí </a:t>
            </a:r>
            <a:r>
              <a:rPr lang="cs-CZ" sz="2400" b="1" dirty="0" err="1" smtClean="0"/>
              <a:t>oca</a:t>
            </a:r>
            <a:r>
              <a:rPr lang="cs-CZ" sz="2400" b="1" dirty="0" smtClean="0"/>
              <a:t> _              silný </a:t>
            </a:r>
            <a:r>
              <a:rPr lang="cs-CZ" sz="2400" b="1" dirty="0" err="1" smtClean="0"/>
              <a:t>prova</a:t>
            </a:r>
            <a:r>
              <a:rPr lang="cs-CZ" sz="2400" b="1" dirty="0" smtClean="0"/>
              <a:t> _            </a:t>
            </a:r>
            <a:r>
              <a:rPr lang="cs-CZ" sz="2400" b="1" dirty="0" err="1" smtClean="0"/>
              <a:t>vítě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smtClean="0"/>
              <a:t>dlouhý </a:t>
            </a:r>
            <a:r>
              <a:rPr lang="cs-CZ" sz="2400" b="1" dirty="0" err="1" smtClean="0"/>
              <a:t>dopi</a:t>
            </a:r>
            <a:r>
              <a:rPr lang="cs-CZ" sz="2400" b="1" dirty="0" smtClean="0"/>
              <a:t> _           hejno </a:t>
            </a:r>
            <a:r>
              <a:rPr lang="cs-CZ" sz="2400" b="1" dirty="0" err="1" smtClean="0"/>
              <a:t>hu</a:t>
            </a:r>
            <a:r>
              <a:rPr lang="cs-CZ" sz="2400" b="1" dirty="0" smtClean="0"/>
              <a:t> _             bílá bří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stádo </a:t>
            </a:r>
            <a:r>
              <a:rPr lang="cs-CZ" sz="2400" b="1" dirty="0" err="1" smtClean="0"/>
              <a:t>ko</a:t>
            </a:r>
            <a:r>
              <a:rPr lang="cs-CZ" sz="2400" b="1" dirty="0" smtClean="0"/>
              <a:t> _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3376801" y="3138468"/>
            <a:ext cx="23903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ž 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š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4061798"/>
            <a:ext cx="87129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nová </a:t>
            </a:r>
            <a:r>
              <a:rPr lang="cs-CZ" sz="2400" b="1" dirty="0" err="1" smtClean="0"/>
              <a:t>kní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 Polo _   to !           </a:t>
            </a:r>
            <a:r>
              <a:rPr lang="cs-CZ" sz="2400" b="1" dirty="0" err="1" smtClean="0"/>
              <a:t>Bě</a:t>
            </a:r>
            <a:r>
              <a:rPr lang="cs-CZ" sz="2400" b="1" dirty="0" smtClean="0"/>
              <a:t> _ domů !          velká kalu _</a:t>
            </a:r>
          </a:p>
          <a:p>
            <a:endParaRPr lang="cs-CZ" sz="2400" b="1" dirty="0"/>
          </a:p>
          <a:p>
            <a:r>
              <a:rPr lang="cs-CZ" sz="2400" b="1" dirty="0" err="1" smtClean="0"/>
              <a:t>Usma</a:t>
            </a:r>
            <a:r>
              <a:rPr lang="cs-CZ" sz="2400" b="1" dirty="0" smtClean="0"/>
              <a:t> _  řízek !          zajímavá </a:t>
            </a:r>
            <a:r>
              <a:rPr lang="cs-CZ" sz="2400" b="1" dirty="0" err="1" smtClean="0"/>
              <a:t>soutě</a:t>
            </a:r>
            <a:r>
              <a:rPr lang="cs-CZ" sz="2400" b="1" dirty="0" smtClean="0"/>
              <a:t> _         ostrý </a:t>
            </a:r>
            <a:r>
              <a:rPr lang="cs-CZ" sz="2400" b="1" dirty="0" err="1" smtClean="0"/>
              <a:t>nů</a:t>
            </a:r>
            <a:r>
              <a:rPr lang="cs-CZ" sz="2400" b="1" dirty="0" smtClean="0"/>
              <a:t> _         </a:t>
            </a:r>
            <a:r>
              <a:rPr lang="cs-CZ" sz="2400" b="1" dirty="0" err="1" smtClean="0"/>
              <a:t>sala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smtClean="0"/>
              <a:t>dobrý mu _               odpadkový </a:t>
            </a:r>
            <a:r>
              <a:rPr lang="cs-CZ" sz="2400" b="1" dirty="0" err="1" smtClean="0"/>
              <a:t>ko</a:t>
            </a:r>
            <a:r>
              <a:rPr lang="cs-CZ" sz="2400" b="1" dirty="0" smtClean="0"/>
              <a:t> _          pevná </a:t>
            </a:r>
            <a:r>
              <a:rPr lang="cs-CZ" sz="2400" b="1" dirty="0" err="1" smtClean="0"/>
              <a:t>mří</a:t>
            </a:r>
            <a:r>
              <a:rPr lang="cs-CZ" sz="2400" b="1" dirty="0" smtClean="0"/>
              <a:t> _       </a:t>
            </a:r>
            <a:r>
              <a:rPr lang="cs-CZ" sz="2400" b="1" dirty="0" err="1" smtClean="0"/>
              <a:t>kří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8225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359971" y="188640"/>
            <a:ext cx="24240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  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nebo  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f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4" y="1628800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modrá borů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rozsvícená  </a:t>
            </a:r>
            <a:r>
              <a:rPr lang="cs-CZ" sz="2400" b="1" dirty="0" err="1" smtClean="0"/>
              <a:t>žáro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          </a:t>
            </a:r>
            <a:r>
              <a:rPr lang="cs-CZ" sz="2400" b="1" dirty="0" err="1" smtClean="0"/>
              <a:t>Jarosla</a:t>
            </a:r>
            <a:r>
              <a:rPr lang="cs-CZ" sz="2400" b="1" dirty="0" smtClean="0"/>
              <a:t> _</a:t>
            </a:r>
          </a:p>
          <a:p>
            <a:endParaRPr lang="cs-CZ" sz="2400" b="1" dirty="0"/>
          </a:p>
          <a:p>
            <a:r>
              <a:rPr lang="cs-CZ" sz="2400" b="1" dirty="0" smtClean="0"/>
              <a:t>sladká </a:t>
            </a:r>
            <a:r>
              <a:rPr lang="cs-CZ" sz="2400" b="1" dirty="0" err="1" smtClean="0"/>
              <a:t>mrke</a:t>
            </a:r>
            <a:r>
              <a:rPr lang="cs-CZ" sz="2400" b="1" dirty="0" smtClean="0"/>
              <a:t> _                hou _ ptáků            </a:t>
            </a:r>
            <a:r>
              <a:rPr lang="cs-CZ" sz="2400" b="1" dirty="0" err="1" smtClean="0"/>
              <a:t>pozdra</a:t>
            </a:r>
            <a:r>
              <a:rPr lang="cs-CZ" sz="2400" b="1" dirty="0" smtClean="0"/>
              <a:t> _ z dovolené </a:t>
            </a:r>
          </a:p>
          <a:p>
            <a:endParaRPr lang="cs-CZ" sz="2400" b="1" dirty="0"/>
          </a:p>
          <a:p>
            <a:r>
              <a:rPr lang="cs-CZ" sz="2400" b="1" dirty="0" smtClean="0"/>
              <a:t>domácí </a:t>
            </a:r>
            <a:r>
              <a:rPr lang="cs-CZ" sz="2400" b="1" dirty="0" err="1" smtClean="0"/>
              <a:t>obu</a:t>
            </a:r>
            <a:r>
              <a:rPr lang="cs-CZ" sz="2400" b="1" dirty="0" smtClean="0"/>
              <a:t> _               </a:t>
            </a:r>
            <a:r>
              <a:rPr lang="cs-CZ" sz="2400" b="1" dirty="0" err="1" smtClean="0"/>
              <a:t>hlá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zelí              </a:t>
            </a:r>
            <a:r>
              <a:rPr lang="cs-CZ" sz="2400" b="1" dirty="0" err="1" smtClean="0"/>
              <a:t>chlé</a:t>
            </a:r>
            <a:r>
              <a:rPr lang="cs-CZ" sz="2400" b="1" dirty="0" smtClean="0"/>
              <a:t> _  pro dobytek</a:t>
            </a:r>
          </a:p>
          <a:p>
            <a:endParaRPr lang="cs-CZ" sz="2400" b="1" dirty="0"/>
          </a:p>
          <a:p>
            <a:r>
              <a:rPr lang="cs-CZ" sz="2400" b="1" dirty="0" smtClean="0"/>
              <a:t>tatínků _ příkaz             rozzlobený </a:t>
            </a:r>
            <a:r>
              <a:rPr lang="cs-CZ" sz="2400" b="1" dirty="0" err="1" smtClean="0"/>
              <a:t>le</a:t>
            </a:r>
            <a:r>
              <a:rPr lang="cs-CZ" sz="2400" b="1" dirty="0" smtClean="0"/>
              <a:t> _            </a:t>
            </a:r>
            <a:r>
              <a:rPr lang="cs-CZ" sz="2400" b="1" dirty="0" err="1" smtClean="0"/>
              <a:t>mů</a:t>
            </a:r>
            <a:r>
              <a:rPr lang="cs-CZ" sz="2400" b="1" dirty="0" smtClean="0"/>
              <a:t> domo _</a:t>
            </a:r>
          </a:p>
          <a:p>
            <a:endParaRPr lang="cs-CZ" sz="2400" b="1" dirty="0"/>
          </a:p>
          <a:p>
            <a:r>
              <a:rPr lang="cs-CZ" sz="2400" b="1" dirty="0" smtClean="0"/>
              <a:t>pestrý pá _                  má </a:t>
            </a:r>
            <a:r>
              <a:rPr lang="cs-CZ" sz="2400" b="1" dirty="0" err="1" smtClean="0"/>
              <a:t>obro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skou</a:t>
            </a:r>
            <a:r>
              <a:rPr lang="cs-CZ" sz="2400" b="1" dirty="0" smtClean="0"/>
              <a:t> sílu               </a:t>
            </a:r>
            <a:r>
              <a:rPr lang="cs-CZ" sz="2400" b="1" dirty="0" err="1" smtClean="0"/>
              <a:t>dí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tvarohová bábo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zeleninová </a:t>
            </a:r>
            <a:r>
              <a:rPr lang="cs-CZ" sz="2400" b="1" dirty="0" err="1" smtClean="0"/>
              <a:t>polé</a:t>
            </a:r>
            <a:r>
              <a:rPr lang="cs-CZ" sz="2400" b="1" dirty="0" smtClean="0"/>
              <a:t> _ </a:t>
            </a:r>
            <a:r>
              <a:rPr lang="cs-CZ" sz="2400" b="1" dirty="0" err="1" smtClean="0"/>
              <a:t>ka</a:t>
            </a:r>
            <a:r>
              <a:rPr lang="cs-CZ" sz="2400" b="1" dirty="0" smtClean="0"/>
              <a:t>       rudá </a:t>
            </a:r>
            <a:r>
              <a:rPr lang="cs-CZ" sz="2400" b="1" dirty="0" err="1" smtClean="0"/>
              <a:t>kre</a:t>
            </a:r>
            <a:r>
              <a:rPr lang="cs-CZ" sz="2400" b="1" dirty="0" smtClean="0"/>
              <a:t> _           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72835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radeshow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382</TotalTime>
  <Words>597</Words>
  <Application>Microsoft Office PowerPoint</Application>
  <PresentationFormat>Předvádění na obrazovce (4:3)</PresentationFormat>
  <Paragraphs>133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Tradeshow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44</cp:revision>
  <dcterms:created xsi:type="dcterms:W3CDTF">2012-10-04T17:02:39Z</dcterms:created>
  <dcterms:modified xsi:type="dcterms:W3CDTF">2013-05-23T08:08:55Z</dcterms:modified>
</cp:coreProperties>
</file>