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-3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29.8.2014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wmf"/><Relationship Id="rId18" Type="http://schemas.openxmlformats.org/officeDocument/2006/relationships/image" Target="../media/image28.png"/><Relationship Id="rId3" Type="http://schemas.openxmlformats.org/officeDocument/2006/relationships/image" Target="../media/image13.jpeg"/><Relationship Id="rId7" Type="http://schemas.openxmlformats.org/officeDocument/2006/relationships/image" Target="../media/image17.wmf"/><Relationship Id="rId12" Type="http://schemas.openxmlformats.org/officeDocument/2006/relationships/image" Target="../media/image22.jpeg"/><Relationship Id="rId17" Type="http://schemas.openxmlformats.org/officeDocument/2006/relationships/image" Target="../media/image27.wmf"/><Relationship Id="rId2" Type="http://schemas.openxmlformats.org/officeDocument/2006/relationships/image" Target="../media/image12.wmf"/><Relationship Id="rId16" Type="http://schemas.openxmlformats.org/officeDocument/2006/relationships/image" Target="../media/image26.jpeg"/><Relationship Id="rId20" Type="http://schemas.openxmlformats.org/officeDocument/2006/relationships/image" Target="../media/image3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11" Type="http://schemas.openxmlformats.org/officeDocument/2006/relationships/image" Target="../media/image21.wmf"/><Relationship Id="rId5" Type="http://schemas.openxmlformats.org/officeDocument/2006/relationships/image" Target="../media/image15.wmf"/><Relationship Id="rId15" Type="http://schemas.openxmlformats.org/officeDocument/2006/relationships/image" Target="../media/image25.jpeg"/><Relationship Id="rId10" Type="http://schemas.openxmlformats.org/officeDocument/2006/relationships/image" Target="../media/image20.wmf"/><Relationship Id="rId19" Type="http://schemas.openxmlformats.org/officeDocument/2006/relationships/image" Target="../media/image29.wmf"/><Relationship Id="rId4" Type="http://schemas.openxmlformats.org/officeDocument/2006/relationships/image" Target="../media/image14.jpeg"/><Relationship Id="rId9" Type="http://schemas.openxmlformats.org/officeDocument/2006/relationships/image" Target="../media/image19.wmf"/><Relationship Id="rId1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623413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VY_12_INOVACE_298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Podstatná</a:t>
                      </a:r>
                      <a:r>
                        <a:rPr lang="cs-CZ" sz="1400" baseline="0" dirty="0" smtClean="0"/>
                        <a:t> jména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Žáci budou</a:t>
                      </a:r>
                      <a:r>
                        <a:rPr lang="cs-CZ" sz="1400" baseline="0" dirty="0" smtClean="0"/>
                        <a:t> znát charakteristiku slovního druhu podstatná jména, umí si na ně ukazovat a procvičí si jejich tvoření a vyhledávání. 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10.12.2012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19.3.2013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4768" y="548680"/>
            <a:ext cx="836459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Podstatná jména</a:t>
            </a:r>
            <a:endParaRPr lang="cs-CZ" sz="7200" b="1" cap="all" spc="0" dirty="0">
              <a:ln w="0"/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4768" y="2132856"/>
            <a:ext cx="82216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názvy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zvířat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věcí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1547664" y="2780928"/>
            <a:ext cx="2376264" cy="576064"/>
          </a:xfrm>
          <a:prstGeom prst="straightConnector1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565611" y="2780928"/>
            <a:ext cx="0" cy="576064"/>
          </a:xfrm>
          <a:prstGeom prst="straightConnector1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5292080" y="2780928"/>
            <a:ext cx="2448272" cy="576064"/>
          </a:xfrm>
          <a:prstGeom prst="straightConnector1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uživatel\AppData\Local\Microsoft\Windows\Temporary Internet Files\Content.IE5\71HE1B6J\MP9004073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931" y="4124424"/>
            <a:ext cx="1590680" cy="127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3A9WNVSX\MP9004050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239" y="5396968"/>
            <a:ext cx="1261799" cy="7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M96NF4NN\MP900406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548382"/>
            <a:ext cx="1296144" cy="86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M96NF4NN\MC9003267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9" y="4383061"/>
            <a:ext cx="2708505" cy="192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živatel\AppData\Local\Microsoft\Windows\Temporary Internet Files\Content.IE5\MBNJE0WS\MC9004303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200" y="4134100"/>
            <a:ext cx="2334980" cy="230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89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Můžeme si na ně ukázat slovy:</a:t>
            </a:r>
            <a:endParaRPr lang="cs-CZ" sz="32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539056" y="1764156"/>
            <a:ext cx="1656184" cy="1080120"/>
          </a:xfrm>
          <a:prstGeom prst="rightArrow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620796" y="3519565"/>
            <a:ext cx="1656184" cy="1080120"/>
          </a:xfrm>
          <a:prstGeom prst="rightArrow">
            <a:avLst/>
          </a:prstGeom>
          <a:solidFill>
            <a:srgbClr val="00B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89341" y="5157192"/>
            <a:ext cx="1656184" cy="1080120"/>
          </a:xfrm>
          <a:prstGeom prst="rightArrow">
            <a:avLst/>
          </a:prstGeom>
          <a:solidFill>
            <a:srgbClr val="7030A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87824" y="1950273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pes )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95756" y="3356992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kočka )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31840" y="5157192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( štěně )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91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374585" y="445314"/>
            <a:ext cx="6322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podstatná jména</a:t>
            </a:r>
            <a:endParaRPr lang="cs-CZ" sz="5400" b="1" cap="all" spc="0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844824"/>
            <a:ext cx="7488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mohou mít různé tvary:</a:t>
            </a:r>
          </a:p>
          <a:p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sluníč</a:t>
            </a:r>
            <a: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sluníč</a:t>
            </a:r>
            <a:r>
              <a:rPr lang="cs-CZ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sluníč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kem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sluníč</a:t>
            </a:r>
            <a:r>
              <a:rPr lang="cs-CZ" sz="28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</a:t>
            </a:r>
          </a:p>
          <a:p>
            <a:pPr algn="ctr"/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uživatel\AppData\Local\Microsoft\Windows\Temporary Internet Files\Content.IE5\MBNJE0WS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5177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M96NF4NN\MC9003116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131079"/>
            <a:ext cx="1743286" cy="179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71HE1B6J\MC9001997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064" y="4131079"/>
            <a:ext cx="1545738" cy="167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živatel\AppData\Local\Microsoft\Windows\Temporary Internet Files\Content.IE5\MBNJE0WS\MC9001997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15" y="4249372"/>
            <a:ext cx="1350060" cy="175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43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59827" y="476672"/>
            <a:ext cx="8208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Škrtni slovo, které nepatří do řady:</a:t>
            </a:r>
          </a:p>
          <a:p>
            <a:endParaRPr lang="cs-CZ" sz="2400" b="1" u="sng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osob:</a:t>
            </a:r>
            <a:r>
              <a:rPr lang="cs-CZ" sz="32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2400" b="1" dirty="0" smtClean="0"/>
              <a:t>maminka, prodavač, auto, teta, sousedka, bratr, dívka</a:t>
            </a:r>
          </a:p>
          <a:p>
            <a:endParaRPr lang="cs-C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zvířat:</a:t>
            </a:r>
          </a:p>
          <a:p>
            <a:r>
              <a:rPr lang="cs-CZ" sz="2400" b="1" dirty="0" smtClean="0"/>
              <a:t>pavouk, myš, krmelec, bobr, kočka, kukačka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b="1" dirty="0" smtClean="0"/>
              <a:t>žirafa</a:t>
            </a:r>
          </a:p>
          <a:p>
            <a:endParaRPr lang="cs-C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věcí:</a:t>
            </a:r>
          </a:p>
          <a:p>
            <a:r>
              <a:rPr lang="cs-CZ" sz="2400" b="1" dirty="0" smtClean="0"/>
              <a:t>televize, stůl, dítě, klíč, čepice, pero, kniha, umyvadlo</a:t>
            </a:r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20761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88640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 správně názvy osob, zvířat a věcí</a:t>
            </a:r>
          </a:p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sešitu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 descr="C:\Users\uživatel\AppData\Local\Microsoft\Windows\Temporary Internet Files\Content.IE5\US5RU05Q\MC9001571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" y="1052736"/>
            <a:ext cx="1413662" cy="180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živatel\AppData\Local\Microsoft\Windows\Temporary Internet Files\Content.IE5\YRJ3QNUK\MP9004425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99" y="3256771"/>
            <a:ext cx="2011128" cy="1662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živatel\AppData\Local\Microsoft\Windows\Temporary Internet Files\Content.IE5\L6D87IFP\MP9004394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908" y="902842"/>
            <a:ext cx="1558304" cy="1943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3275856" y="1340768"/>
            <a:ext cx="0" cy="525658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4" name="Picture 8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652" y="5344535"/>
            <a:ext cx="938816" cy="147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živatel\AppData\Local\Microsoft\Windows\Temporary Internet Files\Content.IE5\US5RU05Q\MC90015719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01" y="5190273"/>
            <a:ext cx="1089999" cy="1457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uživatel\AppData\Local\Microsoft\Windows\Temporary Internet Files\Content.IE5\YRJ3QNUK\MC9003340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633" y="3056946"/>
            <a:ext cx="976579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uživatel\AppData\Local\Microsoft\Windows\Temporary Internet Files\Content.IE5\US5RU05Q\MP90018051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79" y="1376206"/>
            <a:ext cx="1246162" cy="1972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uživatel\AppData\Local\Microsoft\Windows\Temporary Internet Files\Content.IE5\US5RU05Q\MC90032559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166" y="3523197"/>
            <a:ext cx="1171147" cy="68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uživatel\AppData\Local\Microsoft\Windows\Temporary Internet Files\Content.IE5\0NNH82PC\MC90034694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430" y="6004124"/>
            <a:ext cx="1829714" cy="761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uživatel\AppData\Local\Microsoft\Windows\Temporary Internet Files\Content.IE5\L6D87IFP\MC90044137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166" y="4322298"/>
            <a:ext cx="1520786" cy="154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uživatel\AppData\Local\Microsoft\Windows\Temporary Internet Files\Content.IE5\YRJ3QNUK\MP90040383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41" y="1457285"/>
            <a:ext cx="1315853" cy="1972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uživatel\AppData\Local\Microsoft\Windows\Temporary Internet Files\Content.IE5\0NNH82PC\MC90003408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282" y="3725082"/>
            <a:ext cx="1334710" cy="119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6372200" y="1434750"/>
            <a:ext cx="0" cy="530678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14" name="Picture 18" descr="C:\Users\uživatel\AppData\Local\Microsoft\Windows\Temporary Internet Files\Content.IE5\YRJ3QNUK\MP900337371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091852"/>
            <a:ext cx="1155331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uživatel\AppData\Local\Microsoft\Windows\Temporary Internet Files\Content.IE5\0NNH82PC\MP900174994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436" y="2333371"/>
            <a:ext cx="1395745" cy="93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uživatel\AppData\Local\Microsoft\Windows\Temporary Internet Files\Content.IE5\US5RU05Q\MP900427697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983" y="5214624"/>
            <a:ext cx="978353" cy="147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C:\Users\uživatel\AppData\Local\Microsoft\Windows\Temporary Internet Files\Content.IE5\L6D87IFP\MC900413442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063" y="3523197"/>
            <a:ext cx="1551665" cy="151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C:\Users\uživatel\AppData\Local\Microsoft\Windows\Temporary Internet Files\Content.IE5\YRJ3QNUK\MC900441340[1]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29652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C:\Users\uživatel\AppData\Local\Microsoft\Windows\Temporary Internet Files\Content.IE5\L6D87IFP\MC900311114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72" y="3170413"/>
            <a:ext cx="1089050" cy="18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1" name="Picture 25" descr="C:\Users\uživatel\AppData\Local\Microsoft\Windows\Temporary Internet Files\Content.IE5\US5RU05Q\MC900199877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793" y="1202993"/>
            <a:ext cx="809244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90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332656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Podtrhni  názvy </a:t>
            </a:r>
            <a:r>
              <a:rPr lang="cs-CZ" sz="2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 zeleně</a:t>
            </a:r>
          </a:p>
          <a:p>
            <a:r>
              <a:rPr lang="cs-CZ" sz="2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</a:t>
            </a:r>
            <a:r>
              <a:rPr lang="cs-CZ" sz="2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zvířat červeně</a:t>
            </a:r>
          </a:p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názvy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věcí modře 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532985"/>
            <a:ext cx="81369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srnec, strom, pes, cibule, hříbky, jedle, teta, kopec,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studánka, ponožka, lama, žába, automechanik, </a:t>
            </a:r>
          </a:p>
          <a:p>
            <a:endParaRPr lang="cs-CZ" sz="2400" b="1" dirty="0"/>
          </a:p>
          <a:p>
            <a:r>
              <a:rPr lang="cs-CZ" sz="2400" b="1" dirty="0" smtClean="0"/>
              <a:t>švadlena, rukavice, prodavačka, jelito, chléb, motyka,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morče, maliny, užovka, mech, gumáky, věšák, bříza,</a:t>
            </a:r>
          </a:p>
          <a:p>
            <a:r>
              <a:rPr lang="cs-CZ" sz="2400" b="1" dirty="0" smtClean="0"/>
              <a:t> </a:t>
            </a:r>
          </a:p>
          <a:p>
            <a:r>
              <a:rPr lang="cs-CZ" sz="2400" b="1" dirty="0" smtClean="0"/>
              <a:t>slepice, rampouch, krysa, mrkev, citrón, děti, polštář,</a:t>
            </a:r>
          </a:p>
          <a:p>
            <a:endParaRPr lang="cs-CZ" sz="2400" b="1" dirty="0"/>
          </a:p>
          <a:p>
            <a:r>
              <a:rPr lang="cs-CZ" sz="2400" b="1" dirty="0" smtClean="0"/>
              <a:t>krokodýl, zahradník, lupa, osel, krabice, pohledy,</a:t>
            </a:r>
          </a:p>
          <a:p>
            <a:endParaRPr lang="cs-CZ" sz="2400" b="1" dirty="0"/>
          </a:p>
          <a:p>
            <a:r>
              <a:rPr lang="cs-CZ" sz="2400" b="1" dirty="0" smtClean="0"/>
              <a:t>maminka, průvodčí, nora, kukačka, lékař, datel, žena</a:t>
            </a:r>
          </a:p>
        </p:txBody>
      </p:sp>
    </p:spTree>
    <p:extLst>
      <p:ext uri="{BB962C8B-B14F-4D97-AF65-F5344CB8AC3E}">
        <p14:creationId xmlns:p14="http://schemas.microsoft.com/office/powerpoint/2010/main" val="87695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6053"/>
            <a:ext cx="896448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do řádku správná podstatná jména:</a:t>
            </a:r>
          </a:p>
          <a:p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osob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</a:t>
            </a:r>
          </a:p>
          <a:p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zvířat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</a:t>
            </a:r>
          </a:p>
          <a:p>
            <a:endParaRPr lang="cs-C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</a:t>
            </a:r>
          </a:p>
          <a:p>
            <a:endParaRPr lang="cs-C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věcí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________________________________________________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________________________________________________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07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88640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Podtrhni různé tvary podstatných jmen: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244" y="650305"/>
            <a:ext cx="911175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- kamarád</a:t>
            </a:r>
          </a:p>
          <a:p>
            <a:r>
              <a:rPr lang="cs-CZ" sz="2000" b="1" dirty="0" smtClean="0"/>
              <a:t>Petr je můj kamarád.</a:t>
            </a:r>
          </a:p>
          <a:p>
            <a:r>
              <a:rPr lang="cs-CZ" sz="2000" b="1" dirty="0" smtClean="0"/>
              <a:t>Petr a Jenda jsou dobří kamarádi.</a:t>
            </a:r>
          </a:p>
          <a:p>
            <a:r>
              <a:rPr lang="cs-CZ" sz="2000" b="1" dirty="0" smtClean="0"/>
              <a:t>Půjčil jsem kamarádovi svůj míč.</a:t>
            </a:r>
          </a:p>
          <a:p>
            <a:r>
              <a:rPr lang="cs-CZ" sz="2000" b="1" dirty="0" smtClean="0"/>
              <a:t>Po vyučování chodím ven se svým kamarádem.</a:t>
            </a:r>
          </a:p>
          <a:p>
            <a:r>
              <a:rPr lang="cs-CZ" sz="2000" b="1" dirty="0" smtClean="0"/>
              <a:t>Dobrého kamaráda bych nikdy nezradil.</a:t>
            </a:r>
          </a:p>
          <a:p>
            <a:r>
              <a:rPr lang="cs-CZ" sz="2000" b="1" dirty="0" smtClean="0"/>
              <a:t>Školní výlet se mně a mým kamarádům moc líbil.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kočka                                                               - aktovka</a:t>
            </a:r>
          </a:p>
          <a:p>
            <a:r>
              <a:rPr lang="cs-CZ" sz="2000" b="1" dirty="0" smtClean="0"/>
              <a:t>Naše kočka je mourovatá.                         Jana dostala novou aktovku.                              </a:t>
            </a:r>
          </a:p>
          <a:p>
            <a:r>
              <a:rPr lang="cs-CZ" sz="2000" b="1" dirty="0" smtClean="0"/>
              <a:t>Moje teta Alice má tři kočky.                     V aktovce nosí učebnice.</a:t>
            </a:r>
          </a:p>
          <a:p>
            <a:r>
              <a:rPr lang="cs-CZ" sz="2000" b="1" dirty="0" smtClean="0"/>
              <a:t>Denně nalévá kočce čerstvou vodu.          Aktovky jsou krásně barevné.</a:t>
            </a:r>
          </a:p>
          <a:p>
            <a:r>
              <a:rPr lang="cs-CZ" sz="2000" b="1" dirty="0" smtClean="0"/>
              <a:t>Kocour a kočka se vyhřívali na sluníčku.   Do školy máme přijít s aktovkou.</a:t>
            </a:r>
          </a:p>
          <a:p>
            <a:r>
              <a:rPr lang="cs-CZ" sz="2000" b="1" dirty="0" smtClean="0"/>
              <a:t>O kočkách se často zdají sny.                    Sešity byly v aktovkách.    </a:t>
            </a:r>
          </a:p>
          <a:p>
            <a:r>
              <a:rPr lang="cs-CZ" sz="2000" b="1" dirty="0" smtClean="0"/>
              <a:t>Petra má kočku s šedým kožíškem.           Aktovka je věc, kterou chce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                        mít každý předškolák.</a:t>
            </a:r>
          </a:p>
        </p:txBody>
      </p:sp>
    </p:spTree>
    <p:extLst>
      <p:ext uri="{BB962C8B-B14F-4D97-AF65-F5344CB8AC3E}">
        <p14:creationId xmlns:p14="http://schemas.microsoft.com/office/powerpoint/2010/main" val="19289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76672"/>
            <a:ext cx="777686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cit. 2012-12-10   Obrazový materiál dostupný na:</a:t>
            </a:r>
          </a:p>
          <a:p>
            <a:endParaRPr lang="cs-CZ" sz="1100" dirty="0"/>
          </a:p>
          <a:p>
            <a:r>
              <a:rPr lang="cs-CZ" sz="1100" dirty="0" smtClean="0"/>
              <a:t>Klipart   </a:t>
            </a:r>
            <a:r>
              <a:rPr lang="cs-CZ" sz="1100" dirty="0"/>
              <a:t>10.12.2012   16.30,  16.31,   16.32, 16.33, 16.35, 16.36, 16.39, 16.41, 16.42, 16.44, 16.45, 16.47, 16.48, 16.49</a:t>
            </a:r>
          </a:p>
          <a:p>
            <a:endParaRPr lang="cs-CZ" sz="1100" dirty="0" smtClean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430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509</Words>
  <Application>Microsoft Office PowerPoint</Application>
  <PresentationFormat>Předvádění na obrazovce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41</cp:revision>
  <dcterms:created xsi:type="dcterms:W3CDTF">2012-10-04T17:02:39Z</dcterms:created>
  <dcterms:modified xsi:type="dcterms:W3CDTF">2014-08-29T09:44:55Z</dcterms:modified>
</cp:coreProperties>
</file>