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6" r:id="rId2"/>
    <p:sldId id="257" r:id="rId3"/>
    <p:sldId id="261" r:id="rId4"/>
    <p:sldId id="259" r:id="rId5"/>
    <p:sldId id="260" r:id="rId6"/>
    <p:sldId id="258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0000FF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4714764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VY_12_INOVACE_309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Anglický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Basic </a:t>
                      </a:r>
                      <a:r>
                        <a:rPr lang="cs-CZ" sz="1400" dirty="0" err="1" smtClean="0"/>
                        <a:t>colours</a:t>
                      </a:r>
                      <a:r>
                        <a:rPr lang="cs-CZ" sz="1400" dirty="0" smtClean="0"/>
                        <a:t> ( Základní barvy )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 se seznamují se základními</a:t>
                      </a:r>
                      <a:r>
                        <a:rPr lang="cs-CZ" sz="1400" baseline="0" dirty="0" smtClean="0"/>
                        <a:t> barvami a jejich  výslovností, vyjmenovávají věci dané barvy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25.3.2013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12.6.2013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40620" y="1052736"/>
            <a:ext cx="511710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8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glow rad="228600">
                    <a:srgbClr val="00B0F0">
                      <a:alpha val="40000"/>
                    </a:srgbClr>
                  </a:glow>
                  <a:reflection blurRad="12700" stA="28000" endPos="45000" dist="1000" dir="5400000" sy="-100000" algn="bl" rotWithShape="0"/>
                </a:effectLst>
              </a:rPr>
              <a:t>Colours</a:t>
            </a:r>
            <a:endParaRPr lang="cs-CZ" sz="8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glow rad="228600">
                  <a:srgbClr val="00B0F0">
                    <a:alpha val="40000"/>
                  </a:srgbClr>
                </a:glow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2499286"/>
            <a:ext cx="63367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                </a:t>
            </a:r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BARVY</a:t>
            </a:r>
            <a:endParaRPr lang="cs-CZ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uživatel\AppData\Local\Microsoft\Windows\Temporary Internet Files\Content.IE5\L6D87IFP\MC90044175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9611" y="1193093"/>
            <a:ext cx="5664907" cy="5664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1520" y="3645024"/>
            <a:ext cx="27363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[</a:t>
            </a:r>
            <a:r>
              <a:rPr lang="cs-CZ" sz="5400" b="1" dirty="0" err="1" smtClean="0"/>
              <a:t>kal</a:t>
            </a:r>
            <a:r>
              <a:rPr lang="cs-CZ" sz="5400" b="1" dirty="0" err="1">
                <a:latin typeface="Times New Roman" pitchFamily="18" charset="0"/>
                <a:cs typeface="Times New Roman" pitchFamily="18" charset="0"/>
              </a:rPr>
              <a:t>ɘ</a:t>
            </a:r>
            <a:r>
              <a:rPr lang="cs-CZ" sz="5400" b="1" dirty="0" err="1" smtClean="0"/>
              <a:t>s</a:t>
            </a:r>
            <a:r>
              <a:rPr lang="cs-CZ" sz="5400" b="1" dirty="0" smtClean="0"/>
              <a:t>]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1802896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368673" y="332656"/>
            <a:ext cx="223971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800" b="1" cap="all" spc="0" dirty="0" err="1" smtClean="0">
                <a:ln w="9000" cmpd="sng">
                  <a:noFill/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Red</a:t>
            </a:r>
            <a:endParaRPr lang="cs-CZ" sz="8800" b="1" cap="all" spc="0" dirty="0">
              <a:ln w="9000" cmpd="sng">
                <a:noFill/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8144" y="620688"/>
            <a:ext cx="2448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red</a:t>
            </a: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1981" y="1779206"/>
            <a:ext cx="3312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A lodyx" pitchFamily="2" charset="0"/>
              </a:rPr>
              <a:t>červená</a:t>
            </a:r>
            <a:endParaRPr lang="cs-CZ" sz="7200" b="1" dirty="0">
              <a:solidFill>
                <a:srgbClr val="FF0000"/>
              </a:solidFill>
              <a:latin typeface="A lodyx" pitchFamily="2" charset="0"/>
            </a:endParaRPr>
          </a:p>
        </p:txBody>
      </p:sp>
      <p:pic>
        <p:nvPicPr>
          <p:cNvPr id="2050" name="Picture 2" descr="C:\Users\uživatel\AppData\Local\Microsoft\Windows\Temporary Internet Files\Content.IE5\YRJ3QNUK\MC90044178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69885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živatel\AppData\Local\Microsoft\Windows\Temporary Internet Files\Content.IE5\US5RU05Q\MP9004006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981" y="3010241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živatel\AppData\Local\Microsoft\Windows\Temporary Internet Files\Content.IE5\L6D87IFP\MP9004402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2100" y="1569941"/>
            <a:ext cx="2840360" cy="2128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1988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80844" y="476672"/>
            <a:ext cx="2885726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8800" b="1" cap="all" dirty="0" smtClean="0">
                <a:ln w="9000" cmpd="sng">
                  <a:noFill/>
                  <a:prstDash val="solid"/>
                </a:ln>
                <a:solidFill>
                  <a:srgbClr val="0000FF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Blue</a:t>
            </a:r>
            <a:endParaRPr lang="cs-CZ" sz="8800" b="1" cap="all" dirty="0">
              <a:ln w="9000" cmpd="sng">
                <a:noFill/>
                <a:prstDash val="solid"/>
              </a:ln>
              <a:solidFill>
                <a:srgbClr val="0000FF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68144" y="908720"/>
            <a:ext cx="2376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blu</a:t>
            </a: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:]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2060848"/>
            <a:ext cx="38884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00FF"/>
                </a:solidFill>
                <a:latin typeface="A lodyx" pitchFamily="2" charset="0"/>
              </a:rPr>
              <a:t>modrá</a:t>
            </a:r>
            <a:endParaRPr lang="cs-CZ" sz="7200" b="1" dirty="0">
              <a:solidFill>
                <a:srgbClr val="0000FF"/>
              </a:solidFill>
              <a:latin typeface="A lodyx" pitchFamily="2" charset="0"/>
            </a:endParaRPr>
          </a:p>
        </p:txBody>
      </p:sp>
      <p:pic>
        <p:nvPicPr>
          <p:cNvPr id="3074" name="Picture 2" descr="C:\Users\uživatel\AppData\Local\Microsoft\Windows\Temporary Internet Files\Content.IE5\US5RU05Q\MC90044175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4676" y="339146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358918"/>
            <a:ext cx="174467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živatel\AppData\Local\Microsoft\Windows\Temporary Internet Files\Content.IE5\YRJ3QNUK\MC90044170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2408" y="266101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9160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71600" y="413543"/>
            <a:ext cx="468052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8800" b="1" cap="all" dirty="0" err="1" smtClean="0">
                <a:ln w="9000" cmpd="sng">
                  <a:noFill/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Yellow</a:t>
            </a:r>
            <a:endParaRPr lang="cs-CZ" sz="8800" b="1" cap="all" dirty="0">
              <a:ln w="9000" cmpd="sng">
                <a:noFill/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96136" y="675153"/>
            <a:ext cx="210826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jelou</a:t>
            </a: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2026524"/>
            <a:ext cx="2661306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b="1" dirty="0" smtClean="0">
                <a:solidFill>
                  <a:srgbClr val="FFFF00"/>
                </a:solidFill>
                <a:latin typeface="A lodyx" pitchFamily="2" charset="0"/>
              </a:rPr>
              <a:t>žlutá</a:t>
            </a:r>
            <a:endParaRPr lang="cs-CZ" sz="7200" b="1" dirty="0">
              <a:solidFill>
                <a:srgbClr val="FFFF00"/>
              </a:solidFill>
              <a:latin typeface="A lodyx" pitchFamily="2" charset="0"/>
            </a:endParaRPr>
          </a:p>
        </p:txBody>
      </p:sp>
      <p:pic>
        <p:nvPicPr>
          <p:cNvPr id="4098" name="Picture 2" descr="C:\Users\uživatel\AppData\Local\Microsoft\Windows\Temporary Internet Files\Content.IE5\0NNH82PC\MC900440405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9541" y="386104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živatel\AppData\Local\Microsoft\Windows\Temporary Internet Files\Content.IE5\L6D87IFP\MC90043637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931" y="425248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živatel\AppData\Local\Microsoft\Windows\Temporary Internet Files\Content.IE5\L6D87IFP\MP9004309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7697" y="2276872"/>
            <a:ext cx="2566302" cy="2586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2433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59632" y="332656"/>
            <a:ext cx="3667992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8800" b="1" cap="all" dirty="0" smtClean="0">
                <a:ln w="9000" cmpd="sng">
                  <a:noFill/>
                  <a:prstDash val="solid"/>
                </a:ln>
                <a:solidFill>
                  <a:srgbClr val="00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green</a:t>
            </a:r>
            <a:endParaRPr lang="cs-CZ" sz="8800" b="1" cap="all" dirty="0">
              <a:ln w="9000" cmpd="sng">
                <a:noFill/>
                <a:prstDash val="solid"/>
              </a:ln>
              <a:solidFill>
                <a:srgbClr val="00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258084" y="594266"/>
            <a:ext cx="210826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gri:n</a:t>
            </a: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63393" y="2044005"/>
            <a:ext cx="2730235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b="1" dirty="0" smtClean="0">
                <a:solidFill>
                  <a:srgbClr val="00FF00"/>
                </a:solidFill>
                <a:latin typeface="A lodyx" pitchFamily="2" charset="0"/>
              </a:rPr>
              <a:t>zelená</a:t>
            </a:r>
            <a:endParaRPr lang="cs-CZ" sz="7200" b="1" dirty="0">
              <a:solidFill>
                <a:srgbClr val="00FF00"/>
              </a:solidFill>
              <a:latin typeface="A lodyx" pitchFamily="2" charset="0"/>
            </a:endParaRPr>
          </a:p>
        </p:txBody>
      </p:sp>
      <p:pic>
        <p:nvPicPr>
          <p:cNvPr id="5122" name="Picture 2" descr="C:\Users\uživatel\AppData\Local\Microsoft\Windows\Temporary Internet Files\Content.IE5\YRJ3QNUK\MC90044174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4753" y="378053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uživatel\AppData\Local\Microsoft\Windows\Temporary Internet Files\Content.IE5\YRJ3QNUK\MP9004231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37112"/>
            <a:ext cx="3059239" cy="2038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uživatel\AppData\Local\Microsoft\Windows\Temporary Internet Files\Content.IE5\0NNH82PC\MP9004230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9206"/>
            <a:ext cx="3140968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uživatel\AppData\Local\Microsoft\Windows\Temporary Internet Files\Content.IE5\L6D87IFP\MP90044861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171768"/>
            <a:ext cx="1576548" cy="1170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017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03648" y="404664"/>
            <a:ext cx="3583033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8800" b="1" cap="all" dirty="0" smtClean="0">
                <a:ln w="9000" cmpd="sng">
                  <a:noFill/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Black</a:t>
            </a:r>
            <a:endParaRPr lang="cs-CZ" sz="8800" b="1" cap="all" dirty="0">
              <a:ln w="9000" cmpd="sng">
                <a:noFill/>
                <a:prstDash val="solid"/>
              </a:ln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189200" y="764704"/>
            <a:ext cx="191590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blek</a:t>
            </a: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2044005"/>
            <a:ext cx="2414444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b="1" dirty="0" smtClean="0">
                <a:latin typeface="A lodyx" pitchFamily="2" charset="0"/>
              </a:rPr>
              <a:t>černá</a:t>
            </a:r>
            <a:endParaRPr lang="cs-CZ" sz="7200" b="1" dirty="0">
              <a:latin typeface="A lodyx" pitchFamily="2" charset="0"/>
            </a:endParaRPr>
          </a:p>
        </p:txBody>
      </p:sp>
      <p:pic>
        <p:nvPicPr>
          <p:cNvPr id="6146" name="Picture 2" descr="C:\Users\uživatel\AppData\Local\Microsoft\Windows\Temporary Internet Files\Content.IE5\0NNH82PC\MP9004308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6228" y="2721684"/>
            <a:ext cx="3277762" cy="3925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uživatel\AppData\Local\Microsoft\Windows\Temporary Internet Files\Content.IE5\U6HO4U39\MC90043625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0154" y="435371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uživatel\AppData\Local\Microsoft\Windows\Temporary Internet Files\Content.IE5\5VCD3TTA\MC9003294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657890"/>
            <a:ext cx="2945400" cy="1671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uživatel\AppData\Local\Microsoft\Windows\Temporary Internet Files\Content.IE5\US5RU05Q\MC900440354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4473" y="2643812"/>
            <a:ext cx="2105570" cy="140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6299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03648" y="332656"/>
            <a:ext cx="3599063" cy="144655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algn="ctr"/>
            <a:r>
              <a:rPr lang="cs-CZ" sz="8800" b="1" cap="all" dirty="0" err="1" smtClean="0">
                <a:ln w="9000" cmpd="sng">
                  <a:noFill/>
                  <a:prstDash val="solid"/>
                </a:ln>
                <a:solidFill>
                  <a:schemeClr val="bg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white</a:t>
            </a:r>
            <a:endParaRPr lang="cs-CZ" sz="8800" b="1" cap="all" dirty="0">
              <a:ln w="9000" cmpd="sng">
                <a:noFill/>
                <a:prstDash val="solid"/>
              </a:ln>
              <a:solidFill>
                <a:schemeClr val="bg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60032" y="855876"/>
            <a:ext cx="283923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   [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uait</a:t>
            </a: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]  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1520" y="2204864"/>
            <a:ext cx="1970411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b="1" dirty="0" smtClean="0">
                <a:solidFill>
                  <a:schemeClr val="bg1"/>
                </a:solidFill>
                <a:latin typeface="A lodyx" pitchFamily="2" charset="0"/>
              </a:rPr>
              <a:t>bílá</a:t>
            </a:r>
            <a:endParaRPr lang="cs-CZ" sz="7200" b="1" dirty="0">
              <a:solidFill>
                <a:schemeClr val="bg1"/>
              </a:solidFill>
              <a:latin typeface="A lodyx" pitchFamily="2" charset="0"/>
            </a:endParaRPr>
          </a:p>
        </p:txBody>
      </p:sp>
      <p:pic>
        <p:nvPicPr>
          <p:cNvPr id="7170" name="Picture 2" descr="C:\Users\uživatel\AppData\Local\Microsoft\Windows\Temporary Internet Files\Content.IE5\0NNH82PC\MP9004447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6489" y="3395868"/>
            <a:ext cx="2378960" cy="3121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uživatel\AppData\Local\Microsoft\Windows\Temporary Internet Files\Content.IE5\5VCD3TTA\MC90044180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617" y="376585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uživatel\AppData\Local\Microsoft\Windows\Temporary Internet Files\Content.IE5\5VCD3TTA\MP90042663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058" y="1103457"/>
            <a:ext cx="1731385" cy="1741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uživatel\AppData\Local\Microsoft\Windows\Temporary Internet Files\Content.IE5\0NNH82PC\MC9004418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226" y="239425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7163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548680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Cit. 2013-03-25</a:t>
            </a:r>
          </a:p>
          <a:p>
            <a:endParaRPr lang="cs-CZ" sz="1200" dirty="0"/>
          </a:p>
          <a:p>
            <a:r>
              <a:rPr lang="cs-CZ" sz="1200" dirty="0" smtClean="0"/>
              <a:t>Obrazový materiál dostupný na:</a:t>
            </a:r>
          </a:p>
          <a:p>
            <a:endParaRPr lang="cs-CZ" sz="1200" dirty="0"/>
          </a:p>
          <a:p>
            <a:r>
              <a:rPr lang="cs-CZ" sz="1200" dirty="0" smtClean="0"/>
              <a:t>Klipart</a:t>
            </a:r>
          </a:p>
          <a:p>
            <a:r>
              <a:rPr lang="cs-CZ" sz="1200" dirty="0" smtClean="0"/>
              <a:t>25.3.2013    14.20 – 14.59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69580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188</TotalTime>
  <Words>149</Words>
  <Application>Microsoft Office PowerPoint</Application>
  <PresentationFormat>Předvádění na obrazovce (4:3)</PresentationFormat>
  <Paragraphs>55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34</cp:revision>
  <dcterms:created xsi:type="dcterms:W3CDTF">2012-10-04T17:02:39Z</dcterms:created>
  <dcterms:modified xsi:type="dcterms:W3CDTF">2013-06-27T09:39:58Z</dcterms:modified>
</cp:coreProperties>
</file>