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61" r:id="rId4"/>
    <p:sldId id="259" r:id="rId5"/>
    <p:sldId id="262" r:id="rId6"/>
    <p:sldId id="263" r:id="rId7"/>
    <p:sldId id="264" r:id="rId8"/>
    <p:sldId id="265" r:id="rId9"/>
    <p:sldId id="260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996295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VY_12_INOVACE_310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Numbers</a:t>
                      </a:r>
                      <a:r>
                        <a:rPr lang="cs-CZ" sz="1400" baseline="0" dirty="0" smtClean="0"/>
                        <a:t> ( čísla )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čísly,</a:t>
                      </a:r>
                      <a:r>
                        <a:rPr lang="cs-CZ" sz="1400" baseline="0" dirty="0" smtClean="0"/>
                        <a:t> jejich výslovnost a psaní, přiřazování</a:t>
                      </a:r>
                      <a:r>
                        <a:rPr lang="cs-CZ" sz="1400" baseline="0" smtClean="0"/>
                        <a:t>, doplňování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11.6.2013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10243" y="692696"/>
            <a:ext cx="512351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spc="0" dirty="0" err="1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Numbers</a:t>
            </a:r>
            <a:endParaRPr lang="cs-CZ" sz="8800" b="1" cap="all" spc="0" dirty="0">
              <a:ln w="0"/>
              <a:solidFill>
                <a:schemeClr val="accent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5661248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[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namb</a:t>
            </a:r>
            <a:r>
              <a:rPr lang="cs-CZ" sz="5400" dirty="0" err="1">
                <a:latin typeface="Times New Roman" pitchFamily="18" charset="0"/>
                <a:cs typeface="Times New Roman" pitchFamily="18" charset="0"/>
              </a:rPr>
              <a:t>ɘ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5400" dirty="0" smtClean="0"/>
              <a:t>]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 rot="1862283">
            <a:off x="5061506" y="3618433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ČÍSLA</a:t>
            </a:r>
            <a:endParaRPr lang="cs-CZ" sz="5400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živatel\AppData\Local\Microsoft\Windows\Temporary Internet Files\Content.IE5\M96NF4NN\MC900237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0315">
            <a:off x="1619672" y="2708920"/>
            <a:ext cx="2738673" cy="197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živatel\AppData\Local\Microsoft\Windows\Temporary Internet Files\Content.IE5\FALRZELV\MC90042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7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H8O0BMPB\MC900424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0648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UUYTE24W\MC900424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650" y="260648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1943304"/>
            <a:ext cx="808160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endParaRPr lang="cs-CZ" sz="4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uan</a:t>
            </a:r>
            <a:r>
              <a:rPr lang="cs-CZ" sz="3200" dirty="0" smtClean="0"/>
              <a:t>]                  [tu:]                   [</a:t>
            </a:r>
            <a:r>
              <a:rPr lang="cs-CZ" sz="3200" dirty="0" err="1" smtClean="0"/>
              <a:t>θri</a:t>
            </a:r>
            <a:r>
              <a:rPr lang="cs-CZ" sz="3200" dirty="0" smtClean="0"/>
              <a:t>:]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2053" name="Picture 5" descr="C:\Users\uživatel\AppData\Local\Microsoft\Windows\Temporary Internet Files\Content.IE5\0G7WEV0H\MC9004245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08281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FALRZELV\MC9004245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908" y="3411345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H8O0BMPB\MC9004245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650" y="3379395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6019" y="5262370"/>
            <a:ext cx="84416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six</a:t>
            </a:r>
            <a:endParaRPr lang="cs-CZ" sz="4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/>
              <a:t>  [</a:t>
            </a:r>
            <a:r>
              <a:rPr lang="cs-CZ" sz="3200" dirty="0" err="1" smtClean="0"/>
              <a:t>fo</a:t>
            </a:r>
            <a:r>
              <a:rPr lang="cs-CZ" sz="3200" dirty="0" smtClean="0"/>
              <a:t>:]                     [</a:t>
            </a:r>
            <a:r>
              <a:rPr lang="cs-CZ" sz="3200" dirty="0" err="1" smtClean="0"/>
              <a:t>faiv</a:t>
            </a:r>
            <a:r>
              <a:rPr lang="cs-CZ" sz="3200" dirty="0" smtClean="0"/>
              <a:t>]</a:t>
            </a:r>
            <a:r>
              <a:rPr lang="cs-CZ" sz="4800" dirty="0" smtClean="0"/>
              <a:t>           </a:t>
            </a:r>
            <a:r>
              <a:rPr lang="cs-CZ" sz="3200" dirty="0" smtClean="0"/>
              <a:t>[</a:t>
            </a:r>
            <a:r>
              <a:rPr lang="cs-CZ" sz="3200" dirty="0" err="1" smtClean="0"/>
              <a:t>six</a:t>
            </a:r>
            <a:r>
              <a:rPr lang="cs-CZ" sz="3200" dirty="0" smtClean="0"/>
              <a:t>]</a:t>
            </a:r>
            <a:r>
              <a:rPr lang="cs-CZ" sz="4800" dirty="0" smtClean="0"/>
              <a:t>       </a:t>
            </a:r>
          </a:p>
          <a:p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AppData\Local\Microsoft\Windows\Temporary Internet Files\Content.IE5\UUYTE24W\MC900424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53" y="20704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0G7WEV0H\MC9004245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703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FALRZELV\MC9004245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316" y="20704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UUYTE24W\MC9004245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08138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živatel\AppData\Local\Microsoft\Windows\Temporary Internet Files\Content.IE5\FALRZELV\MC900424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97" y="3346561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uživatel\AppData\Local\Microsoft\Windows\Temporary Internet Files\Content.IE5\FALRZELV\MC900424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živatel\AppData\Local\Microsoft\Windows\Temporary Internet Files\Content.IE5\FALRZELV\MC900424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96845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1197" y="1700808"/>
            <a:ext cx="821961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3200" dirty="0" smtClean="0"/>
              <a:t>[</a:t>
            </a:r>
            <a:r>
              <a:rPr lang="cs-CZ" sz="3200" dirty="0" err="1" smtClean="0"/>
              <a:t>sevn</a:t>
            </a:r>
            <a:r>
              <a:rPr lang="cs-CZ" sz="3200" dirty="0" smtClean="0"/>
              <a:t>]                     [</a:t>
            </a:r>
            <a:r>
              <a:rPr lang="cs-CZ" sz="3200" dirty="0" err="1" smtClean="0"/>
              <a:t>ejt</a:t>
            </a:r>
            <a:r>
              <a:rPr lang="cs-CZ" sz="3200" dirty="0" smtClean="0"/>
              <a:t>]                [</a:t>
            </a:r>
            <a:r>
              <a:rPr lang="cs-CZ" sz="3200" dirty="0" err="1" smtClean="0"/>
              <a:t>nain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136009"/>
            <a:ext cx="78572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ten                  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eleven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/>
              <a:t>     [ten]                              [</a:t>
            </a:r>
            <a:r>
              <a:rPr lang="cs-CZ" sz="3200" dirty="0" err="1" smtClean="0"/>
              <a:t>ilevn</a:t>
            </a:r>
            <a:r>
              <a:rPr lang="cs-CZ" sz="3200" dirty="0"/>
              <a:t>]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živatel\AppData\Local\Microsoft\Windows\Temporary Internet Files\Content.IE5\FALRZELV\MC90042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001467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H8O0BMPB\MC900424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27887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2996952"/>
            <a:ext cx="374441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twelve</a:t>
            </a:r>
            <a:endParaRPr lang="cs-CZ" sz="4800" dirty="0" smtClean="0"/>
          </a:p>
          <a:p>
            <a:r>
              <a:rPr lang="cs-CZ" sz="3200" dirty="0" smtClean="0"/>
              <a:t>        [</a:t>
            </a:r>
            <a:r>
              <a:rPr lang="cs-CZ" sz="3200" dirty="0" err="1" smtClean="0"/>
              <a:t>tuelv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19389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5494" y="245089"/>
            <a:ext cx="871296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čarou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1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2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Ten                                              3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Twelve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4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5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6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7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8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9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Eleven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10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11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12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53600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7176" y="26064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2"/>
                </a:solidFill>
              </a:rPr>
              <a:t>Napiš číslici k obrázkům</a:t>
            </a:r>
          </a:p>
          <a:p>
            <a:pPr algn="ctr"/>
            <a:endParaRPr lang="cs-CZ" sz="3600" b="1" dirty="0"/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          __________</a:t>
            </a:r>
            <a:endParaRPr lang="cs-CZ" sz="3600" b="1" dirty="0"/>
          </a:p>
        </p:txBody>
      </p:sp>
      <p:pic>
        <p:nvPicPr>
          <p:cNvPr id="5122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627" y="3356991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882" y="3356992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418" y="2603147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000" y="2603149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3149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255" y="2603148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03149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179" y="847282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110" y="850101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775" y="836456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520" y="810533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56" y="290712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63" y="290713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953" y="3781556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045" y="3356992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243" y="3356990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83" y="5023820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86" y="4849575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31" y="4277910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328" y="3680155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84" y="3585868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007" y="4947758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429" y="4948079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049" y="3809934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525" y="2712251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7270" y="5007844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342" y="3876810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598" y="182230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25" y="290711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1848" y="1414810"/>
            <a:ext cx="2103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______________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419872" y="4396631"/>
            <a:ext cx="3549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____________________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91848" y="6063461"/>
            <a:ext cx="1674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571999" y="6250387"/>
            <a:ext cx="37749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         _______________________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210540" y="1330354"/>
            <a:ext cx="1933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459484" y="5987399"/>
            <a:ext cx="2505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     </a:t>
            </a:r>
            <a:r>
              <a:rPr lang="cs-CZ" b="1" dirty="0" smtClean="0"/>
              <a:t>______________</a:t>
            </a:r>
            <a:endParaRPr lang="cs-CZ" dirty="0"/>
          </a:p>
        </p:txBody>
      </p:sp>
      <p:pic>
        <p:nvPicPr>
          <p:cNvPr id="43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322" y="5423391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uživatel\AppData\Local\Microsoft\Windows\Temporary Internet Files\Content.IE5\H8O0BMPB\MC900199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499" y="5423392"/>
            <a:ext cx="464745" cy="103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4126067" y="5661248"/>
            <a:ext cx="1480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01342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864096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2"/>
                </a:solidFill>
              </a:rPr>
              <a:t>Vypočítej</a:t>
            </a:r>
            <a:endParaRPr lang="cs-CZ" b="1" u="sng" dirty="0" smtClean="0">
              <a:solidFill>
                <a:schemeClr val="accent2"/>
              </a:solidFill>
            </a:endParaRPr>
          </a:p>
          <a:p>
            <a:r>
              <a:rPr lang="cs-CZ" sz="4000" b="1" dirty="0" smtClean="0">
                <a:solidFill>
                  <a:schemeClr val="accent2"/>
                </a:solidFill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=                               ten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twelve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eleven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154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3529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Cit. 2013-03-25</a:t>
            </a:r>
          </a:p>
          <a:p>
            <a:endParaRPr lang="cs-CZ" sz="1200" dirty="0"/>
          </a:p>
          <a:p>
            <a:r>
              <a:rPr lang="cs-CZ" sz="1200" dirty="0" smtClean="0"/>
              <a:t>Obrazový materiál dostupný na:</a:t>
            </a:r>
          </a:p>
          <a:p>
            <a:endParaRPr lang="cs-CZ" sz="1000" dirty="0"/>
          </a:p>
          <a:p>
            <a:r>
              <a:rPr lang="cs-CZ" sz="1000" dirty="0" smtClean="0"/>
              <a:t>Klipart</a:t>
            </a:r>
          </a:p>
          <a:p>
            <a:r>
              <a:rPr lang="cs-CZ" sz="1000" dirty="0" smtClean="0"/>
              <a:t>25.3.2013   18.42 – 19.34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216</TotalTime>
  <Words>287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38</cp:revision>
  <dcterms:created xsi:type="dcterms:W3CDTF">2012-10-04T17:02:39Z</dcterms:created>
  <dcterms:modified xsi:type="dcterms:W3CDTF">2014-08-29T08:11:16Z</dcterms:modified>
</cp:coreProperties>
</file>