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5" r:id="rId7"/>
    <p:sldId id="266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851518"/>
              </p:ext>
            </p:extLst>
          </p:nvPr>
        </p:nvGraphicFramePr>
        <p:xfrm>
          <a:off x="1661006" y="2852936"/>
          <a:ext cx="6208395" cy="1925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194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868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</a:t>
                      </a:r>
                      <a:r>
                        <a:rPr lang="cs-CZ" sz="1400" kern="5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Test</a:t>
                      </a:r>
                      <a:r>
                        <a:rPr lang="cs-CZ" sz="1400" kern="50" baseline="0" dirty="0" smtClean="0">
                          <a:effectLst/>
                        </a:rPr>
                        <a:t> Člověk, stavba lidského těla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</a:t>
                      </a:r>
                      <a:r>
                        <a:rPr lang="cs-CZ" sz="1400" kern="50" smtClean="0">
                          <a:effectLst/>
                        </a:rPr>
                        <a:t>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Opakovací</a:t>
                      </a:r>
                      <a:r>
                        <a:rPr lang="cs-CZ" sz="1400" kern="50" baseline="0" dirty="0" smtClean="0">
                          <a:effectLst/>
                        </a:rPr>
                        <a:t> test tématu </a:t>
                      </a:r>
                      <a:r>
                        <a:rPr lang="cs-CZ" sz="1400" kern="50" dirty="0" smtClean="0">
                          <a:effectLst/>
                        </a:rPr>
                        <a:t> Člověk,</a:t>
                      </a:r>
                      <a:r>
                        <a:rPr lang="cs-CZ" sz="1400" kern="50" baseline="0" dirty="0" smtClean="0">
                          <a:effectLst/>
                        </a:rPr>
                        <a:t> stavba lidského těla.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4909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1976872" y="1816727"/>
            <a:ext cx="5576664" cy="8389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VY_32_INOVACE_06-13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620688"/>
            <a:ext cx="8244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Testové otázky k tématu člověk, stavba lidského těla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489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0454" y="374915"/>
            <a:ext cx="8434034" cy="2137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1. Do které skupiny patří člověk?</a:t>
            </a:r>
          </a:p>
          <a:p>
            <a:endParaRPr lang="cs-CZ" sz="4400" dirty="0"/>
          </a:p>
          <a:p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298243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3200" dirty="0" smtClean="0">
                <a:hlinkClick r:id="rId2" action="ppaction://hlinksldjump"/>
              </a:rPr>
              <a:t>živočich, obratlovec, savci</a:t>
            </a: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59485" y="2060848"/>
            <a:ext cx="6480720" cy="57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b) </a:t>
            </a:r>
            <a:r>
              <a:rPr lang="cs-CZ" sz="3200" dirty="0" smtClean="0">
                <a:hlinkClick r:id="rId3" action="ppaction://hlinksldjump"/>
              </a:rPr>
              <a:t>živočich, bezobratlí, ptáci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28059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r>
              <a:rPr lang="cs-CZ" sz="3200" dirty="0" smtClean="0">
                <a:hlinkClick r:id="rId2" action="ppaction://hlinksldjump"/>
              </a:rPr>
              <a:t>) </a:t>
            </a:r>
            <a:r>
              <a:rPr lang="cs-CZ" sz="3200" dirty="0" smtClean="0">
                <a:hlinkClick r:id="rId3" action="ppaction://hlinksldjump"/>
              </a:rPr>
              <a:t>rostlina, obratlovec, obojživelníci</a:t>
            </a:r>
            <a:endParaRPr lang="cs-CZ" sz="3200" dirty="0"/>
          </a:p>
        </p:txBody>
      </p:sp>
      <p:pic>
        <p:nvPicPr>
          <p:cNvPr id="1026" name="Picture 2" descr="C:\Users\malkova\AppData\Local\Microsoft\Windows\Temporary Internet Files\Content.IE5\0JVE7A6G\MP9004223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953" y="4005064"/>
            <a:ext cx="2627784" cy="175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58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83160" y="1939479"/>
            <a:ext cx="7560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03014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2170325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Správně, pokračuj dál </a:t>
            </a:r>
            <a:r>
              <a:rPr lang="cs-CZ" sz="4800" dirty="0" smtClean="0">
                <a:sym typeface="Wingdings" pitchFamily="2" charset="2"/>
              </a:rPr>
              <a:t>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90343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5649" y="220012"/>
            <a:ext cx="826080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2. Čím </a:t>
            </a:r>
            <a:r>
              <a:rPr lang="cs-CZ" sz="3600" dirty="0"/>
              <a:t>se člověk odlišuje od ostatních živočichů?</a:t>
            </a: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820269" y="1988840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 smtClean="0">
                <a:hlinkClick r:id="rId3" action="ppaction://hlinksldjump"/>
              </a:rPr>
              <a:t>dýchá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0269" y="2799195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b) </a:t>
            </a:r>
            <a:r>
              <a:rPr lang="cs-CZ" sz="3200" dirty="0">
                <a:hlinkClick r:id="rId3" action="ppaction://hlinksldjump"/>
              </a:rPr>
              <a:t>p</a:t>
            </a:r>
            <a:r>
              <a:rPr lang="cs-CZ" sz="3200" dirty="0" smtClean="0">
                <a:hlinkClick r:id="rId3" action="ppaction://hlinksldjump"/>
              </a:rPr>
              <a:t>řijímá potravu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501008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c) </a:t>
            </a:r>
            <a:r>
              <a:rPr lang="cs-CZ" sz="3200" dirty="0" smtClean="0">
                <a:hlinkClick r:id="rId4" action="ppaction://hlinksldjump"/>
              </a:rPr>
              <a:t>myslí a vzdělává se </a:t>
            </a:r>
            <a:endParaRPr lang="cs-CZ" sz="3200" dirty="0"/>
          </a:p>
        </p:txBody>
      </p:sp>
      <p:pic>
        <p:nvPicPr>
          <p:cNvPr id="2051" name="Picture 3" descr="C:\Users\malkova\AppData\Local\Microsoft\Windows\Temporary Internet Files\Content.IE5\3WCYER6R\MC9002391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216" y="3240877"/>
            <a:ext cx="1875434" cy="168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20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3160" y="1939479"/>
            <a:ext cx="7560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8930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170325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Správně, pokračuj dál </a:t>
            </a:r>
            <a:r>
              <a:rPr lang="cs-CZ" sz="4800" dirty="0" smtClean="0">
                <a:sym typeface="Wingdings" pitchFamily="2" charset="2"/>
              </a:rPr>
              <a:t>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34669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215" y="33265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3. Vyjmenuj všechny společné znaky člověka s ostatními živočichy: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r>
              <a:rPr lang="cs-CZ" sz="2800" dirty="0" smtClean="0">
                <a:hlinkClick r:id="rId2" action="ppaction://hlinksldjump"/>
              </a:rPr>
              <a:t>) dýcháme, přijímáme živiny, vylučujeme, rozmnožujeme se, rosteme a vyvíjíme se, reagujeme na změny prostředí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501008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b) </a:t>
            </a:r>
            <a:r>
              <a:rPr lang="cs-CZ" sz="2800" dirty="0" smtClean="0">
                <a:hlinkClick r:id="rId3" action="ppaction://hlinksldjump"/>
              </a:rPr>
              <a:t>dýcháme, přijímáme živiny, vylučujeme, rozmnožujeme se, rosteme a vyvíjíme se, reagujeme na změny prostředí, volně se pohybujeme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085184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c) </a:t>
            </a:r>
            <a:r>
              <a:rPr lang="cs-CZ" sz="2800" dirty="0" smtClean="0">
                <a:hlinkClick r:id="rId2" action="ppaction://hlinksldjump"/>
              </a:rPr>
              <a:t>dýcháme, přijímáme živiny, vylučujeme, rozmnožujeme se, reagujeme na změny prostředí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556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19672" y="2564904"/>
            <a:ext cx="6264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20186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276872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Správně, pokračuj dál </a:t>
            </a:r>
            <a:r>
              <a:rPr lang="cs-CZ" sz="4000" dirty="0" smtClean="0">
                <a:sym typeface="Wingdings" pitchFamily="2" charset="2"/>
              </a:rPr>
              <a:t>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6624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1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4. Vyberte části těla, která patří hlavě: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 smtClean="0">
                <a:hlinkClick r:id="rId2" action="ppaction://hlinksldjump"/>
              </a:rPr>
              <a:t>čelo, uši, ruka, nos, ústa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54594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b) </a:t>
            </a:r>
            <a:r>
              <a:rPr lang="cs-CZ" sz="3200" dirty="0" smtClean="0">
                <a:hlinkClick r:id="rId3" action="ppaction://hlinksldjump"/>
              </a:rPr>
              <a:t>čelo, uši, ústa, nos, brada, oči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237949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c) </a:t>
            </a:r>
            <a:r>
              <a:rPr lang="cs-CZ" sz="3200" dirty="0" smtClean="0">
                <a:hlinkClick r:id="rId2" action="ppaction://hlinksldjump"/>
              </a:rPr>
              <a:t>čelo, ústa, nos, brada, oči</a:t>
            </a:r>
            <a:endParaRPr lang="cs-CZ" sz="3200" dirty="0"/>
          </a:p>
        </p:txBody>
      </p:sp>
      <p:pic>
        <p:nvPicPr>
          <p:cNvPr id="3074" name="Picture 2" descr="C:\Users\malkova\AppData\Local\Microsoft\Windows\Temporary Internet Files\Content.IE5\PPVCQL2R\MP9003857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900" y="3822724"/>
            <a:ext cx="2069976" cy="289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842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348880"/>
            <a:ext cx="6552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9777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988840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pokračuj dál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5066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67618"/>
            <a:ext cx="885698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5. Je tato věta pravdivá? </a:t>
            </a:r>
          </a:p>
          <a:p>
            <a:r>
              <a:rPr lang="cs-CZ" sz="4000" dirty="0" smtClean="0"/>
              <a:t>Lidé vznikli vývojem z jednoho živočišného předka – mají společný původ.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645024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 smtClean="0">
                <a:hlinkClick r:id="rId2" action="ppaction://hlinksldjump"/>
              </a:rPr>
              <a:t>ANO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239998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b) </a:t>
            </a:r>
            <a:r>
              <a:rPr lang="cs-CZ" sz="3200" dirty="0" smtClean="0">
                <a:hlinkClick r:id="rId3" action="ppaction://hlinksldjump"/>
              </a:rPr>
              <a:t>NE</a:t>
            </a:r>
            <a:endParaRPr lang="cs-CZ" sz="3200" dirty="0"/>
          </a:p>
        </p:txBody>
      </p:sp>
      <p:pic>
        <p:nvPicPr>
          <p:cNvPr id="4098" name="Picture 2" descr="C:\Users\malkova\AppData\Local\Microsoft\Windows\Temporary Internet Files\Content.IE5\0JVE7A6G\MP90018063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124" y="342900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40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492896"/>
            <a:ext cx="59766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hlinkClick r:id="rId2" action="ppaction://hlinksldjump"/>
              </a:rPr>
              <a:t>Špatně, vrať se zpět </a:t>
            </a:r>
            <a:r>
              <a:rPr lang="cs-CZ" sz="4400" dirty="0" smtClean="0">
                <a:sym typeface="Wingdings" pitchFamily="2" charset="2"/>
                <a:hlinkClick r:id="rId2" action="ppaction://hlinksldjump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165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31067"/>
            <a:ext cx="77048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Správně, gratuluji, právě jste úspěšně došli na konec testu  </a:t>
            </a:r>
            <a:r>
              <a:rPr lang="cs-CZ" sz="4400" dirty="0" smtClean="0">
                <a:sym typeface="Wingdings" pitchFamily="2" charset="2"/>
              </a:rPr>
              <a:t>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2409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obrázky: www.office.microsoft.com [online]. c2011 [cit. </a:t>
            </a:r>
            <a:r>
              <a:rPr lang="cs-CZ" smtClean="0"/>
              <a:t>2011-03-20].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5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303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Petr Chvojka</cp:lastModifiedBy>
  <cp:revision>10</cp:revision>
  <dcterms:created xsi:type="dcterms:W3CDTF">2011-11-27T14:38:31Z</dcterms:created>
  <dcterms:modified xsi:type="dcterms:W3CDTF">2012-04-11T14:59:11Z</dcterms:modified>
</cp:coreProperties>
</file>