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2"/>
  </p:notesMasterIdLst>
  <p:sldIdLst>
    <p:sldId id="256" r:id="rId2"/>
    <p:sldId id="257" r:id="rId3"/>
    <p:sldId id="261" r:id="rId4"/>
    <p:sldId id="259" r:id="rId5"/>
    <p:sldId id="262" r:id="rId6"/>
    <p:sldId id="263" r:id="rId7"/>
    <p:sldId id="260" r:id="rId8"/>
    <p:sldId id="264" r:id="rId9"/>
    <p:sldId id="265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 varScale="1">
        <p:scale>
          <a:sx n="81" d="100"/>
          <a:sy n="81" d="100"/>
        </p:scale>
        <p:origin x="-105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B70A87-5A5B-4552-A5EE-51FC4ED5F67D}" type="datetimeFigureOut">
              <a:rPr lang="cs-CZ" smtClean="0"/>
              <a:t>29.8.2014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6F32F6-39F9-4522-BF63-B9C7C0533B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1868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29.8.2014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29.8.2014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29.8.2014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29.8.2014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wmf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5/5b/Puntenslijper-01_%28xndr%29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6524246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 a jazyková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VY_12_INOVACE_320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3.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/>
                        <a:t>Anglický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On</a:t>
                      </a:r>
                      <a:r>
                        <a:rPr lang="cs-CZ" sz="1400" baseline="0" dirty="0" smtClean="0"/>
                        <a:t> </a:t>
                      </a:r>
                      <a:r>
                        <a:rPr lang="cs-CZ" sz="1400" baseline="0" dirty="0" err="1" smtClean="0"/>
                        <a:t>the</a:t>
                      </a:r>
                      <a:r>
                        <a:rPr lang="cs-CZ" sz="1400" baseline="0" dirty="0" smtClean="0"/>
                        <a:t> </a:t>
                      </a:r>
                      <a:r>
                        <a:rPr lang="cs-CZ" sz="1400" baseline="0" dirty="0" err="1" smtClean="0"/>
                        <a:t>desk</a:t>
                      </a:r>
                      <a:r>
                        <a:rPr lang="cs-CZ" sz="1400" baseline="0" dirty="0" smtClean="0"/>
                        <a:t> ( Na lavici )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Seznámení se</a:t>
                      </a:r>
                      <a:r>
                        <a:rPr lang="cs-CZ" sz="1400" baseline="0" dirty="0" smtClean="0"/>
                        <a:t> slovní zásobou z tématu – Na lavici, jejich výslovnost a psaní, přiřazování, doplňování</a:t>
                      </a:r>
                      <a:endParaRPr lang="cs-CZ" sz="1400" dirty="0" smtClean="0"/>
                    </a:p>
                    <a:p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1.4.2013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28.5.2013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04938" y="692696"/>
            <a:ext cx="7134133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8800" b="1" cap="all" dirty="0" smtClean="0">
                <a:ln w="0"/>
                <a:solidFill>
                  <a:schemeClr val="accent2"/>
                </a:solidFill>
                <a:effectLst>
                  <a:reflection blurRad="12700" stA="50000" endPos="50000" dist="5000" dir="5400000" sy="-100000" rotWithShape="0"/>
                </a:effectLst>
              </a:rPr>
              <a:t>On </a:t>
            </a:r>
            <a:r>
              <a:rPr lang="cs-CZ" sz="8800" b="1" cap="all" dirty="0" err="1" smtClean="0">
                <a:ln w="0"/>
                <a:solidFill>
                  <a:schemeClr val="accent2"/>
                </a:solidFill>
                <a:effectLst>
                  <a:reflection blurRad="12700" stA="50000" endPos="50000" dist="5000" dir="5400000" sy="-100000" rotWithShape="0"/>
                </a:effectLst>
              </a:rPr>
              <a:t>the</a:t>
            </a:r>
            <a:r>
              <a:rPr lang="cs-CZ" sz="8800" b="1" cap="all" dirty="0" smtClean="0">
                <a:ln w="0"/>
                <a:solidFill>
                  <a:schemeClr val="accent2"/>
                </a:soli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sz="8800" b="1" cap="all" dirty="0" err="1" smtClean="0">
                <a:ln w="0"/>
                <a:solidFill>
                  <a:schemeClr val="accent2"/>
                </a:solidFill>
                <a:effectLst>
                  <a:reflection blurRad="12700" stA="50000" endPos="50000" dist="5000" dir="5400000" sy="-100000" rotWithShape="0"/>
                </a:effectLst>
              </a:rPr>
              <a:t>desk</a:t>
            </a:r>
            <a:endParaRPr lang="cs-CZ" sz="8800" b="1" cap="all" spc="0" dirty="0">
              <a:ln w="0"/>
              <a:solidFill>
                <a:schemeClr val="accent2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55776" y="5661248"/>
            <a:ext cx="43924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  [</a:t>
            </a: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on </a:t>
            </a:r>
            <a:r>
              <a:rPr lang="el-GR" sz="5400" dirty="0" smtClean="0">
                <a:latin typeface="Times New Roman" pitchFamily="18" charset="0"/>
                <a:cs typeface="Times New Roman" pitchFamily="18" charset="0"/>
              </a:rPr>
              <a:t>δ</a:t>
            </a: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400" dirty="0" err="1" smtClean="0">
                <a:latin typeface="Times New Roman" pitchFamily="18" charset="0"/>
                <a:cs typeface="Times New Roman" pitchFamily="18" charset="0"/>
              </a:rPr>
              <a:t>desk</a:t>
            </a:r>
            <a:r>
              <a:rPr lang="cs-CZ" sz="5400" dirty="0" smtClean="0"/>
              <a:t>]</a:t>
            </a:r>
            <a:endParaRPr lang="cs-CZ" sz="5400" dirty="0"/>
          </a:p>
        </p:txBody>
      </p:sp>
      <p:sp>
        <p:nvSpPr>
          <p:cNvPr id="4" name="TextovéPole 3"/>
          <p:cNvSpPr txBox="1"/>
          <p:nvPr/>
        </p:nvSpPr>
        <p:spPr>
          <a:xfrm rot="1862283">
            <a:off x="5061506" y="3618433"/>
            <a:ext cx="35283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    Na lavici</a:t>
            </a:r>
            <a:endParaRPr lang="cs-CZ" sz="5400" dirty="0">
              <a:solidFill>
                <a:schemeClr val="accent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uživatel\AppData\Local\Microsoft\Windows\Temporary Internet Files\Content.IE5\Q2YOHSNB\MC9002340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8036" y="2274266"/>
            <a:ext cx="2880320" cy="3304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28969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46019" y="589822"/>
            <a:ext cx="844164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/>
              <a:t> </a:t>
            </a:r>
            <a:r>
              <a:rPr lang="cs-CZ" sz="4800" dirty="0" smtClean="0"/>
              <a:t>       </a:t>
            </a:r>
          </a:p>
          <a:p>
            <a:endParaRPr lang="cs-CZ" sz="4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uživatel\AppData\Local\Microsoft\Windows\Temporary Internet Files\Content.IE5\72MPZSQH\MC9003608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2958" y="645345"/>
            <a:ext cx="3725226" cy="3997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živatel\AppData\Local\Microsoft\Windows\Temporary Internet Files\Content.IE5\72MPZSQH\MC9002340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6986" y="4077072"/>
            <a:ext cx="2301089" cy="2032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živatel\AppData\Local\Microsoft\Windows\Temporary Internet Files\Content.IE5\72MPZSQH\MP90043877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392" y="4077072"/>
            <a:ext cx="2683000" cy="2415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živatel\AppData\Local\Microsoft\Windows\Temporary Internet Files\Content.IE5\XXDD00DP\MC90029069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73147"/>
            <a:ext cx="1697525" cy="1101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Soubor:Puntenslijper-01 (xndr)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7" y="268109"/>
            <a:ext cx="2049503" cy="1365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217" y="1772816"/>
            <a:ext cx="219351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Sharpener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šarpɘnɘ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]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5796136" y="2644025"/>
            <a:ext cx="1296144" cy="568951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7287530" y="1633591"/>
            <a:ext cx="1500135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               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Desk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desk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]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566842" y="5733256"/>
            <a:ext cx="2237406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Pencil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case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Pensl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keis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]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39392" y="3326362"/>
            <a:ext cx="2432408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Colour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pencils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kalɘ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pensls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]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139952" y="268109"/>
            <a:ext cx="295232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Water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colours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[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uotɘ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kalɘz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]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19880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uživatel\AppData\Local\Microsoft\Windows\Temporary Internet Files\Content.IE5\72MPZSQH\MC9004134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2798" y="1025237"/>
            <a:ext cx="3535378" cy="3446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uživatel\AppData\Local\Microsoft\Windows\Temporary Internet Files\Content.IE5\M7JQ4TWA\MC90044172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1402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uživatel\AppData\Local\Microsoft\Windows\Temporary Internet Files\Content.IE5\72MPZSQH\MC90044173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509120"/>
            <a:ext cx="2331106" cy="2331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živatel\AppData\Local\Microsoft\Windows\Temporary Internet Files\Content.IE5\72MPZSQH\MC90043258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006" y="54420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uživatel\AppData\Local\Microsoft\Windows\Temporary Internet Files\Content.IE5\XXDD00DP\MC90030464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911606"/>
            <a:ext cx="1849831" cy="1526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uživatel\AppData\Local\Microsoft\Windows\Temporary Internet Files\Content.IE5\Q2YOHSNB\MC90028104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471589"/>
            <a:ext cx="1733739" cy="2272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09693" y="97924"/>
            <a:ext cx="2306151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Rubber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rab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ɘ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]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455768" y="2492896"/>
            <a:ext cx="138355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Pen</a:t>
            </a:r>
            <a:endParaRPr lang="cs-CZ" sz="2800" b="1" dirty="0" smtClean="0"/>
          </a:p>
          <a:p>
            <a:r>
              <a:rPr lang="cs-CZ" sz="2400" dirty="0" smtClean="0"/>
              <a:t>[</a:t>
            </a:r>
            <a:r>
              <a:rPr lang="cs-CZ" sz="2400" dirty="0" err="1" smtClean="0"/>
              <a:t>pen</a:t>
            </a:r>
            <a:r>
              <a:rPr lang="cs-CZ" sz="2400" dirty="0" smtClean="0"/>
              <a:t>]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3528" y="3573016"/>
            <a:ext cx="259228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Pencil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pensl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]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11960" y="3616568"/>
            <a:ext cx="151216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Glue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g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lu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:]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516216" y="3616568"/>
            <a:ext cx="232310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Ruler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rulɘ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]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 flipH="1">
            <a:off x="4211960" y="1194030"/>
            <a:ext cx="1159116" cy="86681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5257462" y="286862"/>
            <a:ext cx="2517507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Schoolbag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sku:l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beg]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968044" y="2462118"/>
            <a:ext cx="14401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Book</a:t>
            </a:r>
            <a:r>
              <a:rPr lang="cs-CZ" sz="2800" b="1" dirty="0" smtClean="0"/>
              <a:t> </a:t>
            </a:r>
            <a:r>
              <a:rPr lang="cs-CZ" sz="2800" dirty="0" smtClean="0"/>
              <a:t>[</a:t>
            </a:r>
            <a:r>
              <a:rPr lang="cs-CZ" sz="2400" dirty="0" smtClean="0"/>
              <a:t>buk]</a:t>
            </a:r>
            <a:endParaRPr lang="cs-CZ" sz="2800" b="1" dirty="0"/>
          </a:p>
        </p:txBody>
      </p:sp>
      <p:cxnSp>
        <p:nvCxnSpPr>
          <p:cNvPr id="28" name="Přímá spojnice se šipkou 27"/>
          <p:cNvCxnSpPr/>
          <p:nvPr/>
        </p:nvCxnSpPr>
        <p:spPr>
          <a:xfrm flipH="1" flipV="1">
            <a:off x="3060487" y="2060848"/>
            <a:ext cx="1907557" cy="57606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1913578" y="97924"/>
            <a:ext cx="2514406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Exercise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book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eksesaiz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buk]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3" name="Přímá spojnice se šipkou 32"/>
          <p:cNvCxnSpPr/>
          <p:nvPr/>
        </p:nvCxnSpPr>
        <p:spPr>
          <a:xfrm>
            <a:off x="2415844" y="990476"/>
            <a:ext cx="860012" cy="46801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91602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260648"/>
            <a:ext cx="6768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Spoj čarou správné dvojice: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8566" y="620688"/>
            <a:ext cx="8568952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Book</a:t>
            </a:r>
            <a:r>
              <a:rPr lang="cs-CZ" sz="2800" dirty="0" smtClean="0"/>
              <a:t>                                                    Lepidlo</a:t>
            </a:r>
          </a:p>
          <a:p>
            <a:r>
              <a:rPr lang="cs-CZ" sz="2800" dirty="0" err="1" smtClean="0"/>
              <a:t>Exercise</a:t>
            </a:r>
            <a:r>
              <a:rPr lang="cs-CZ" sz="2800" dirty="0" smtClean="0"/>
              <a:t> </a:t>
            </a:r>
            <a:r>
              <a:rPr lang="cs-CZ" sz="2800" dirty="0" err="1" smtClean="0"/>
              <a:t>book</a:t>
            </a:r>
            <a:r>
              <a:rPr lang="cs-CZ" sz="2800" dirty="0" smtClean="0"/>
              <a:t>                                       Pero</a:t>
            </a:r>
          </a:p>
          <a:p>
            <a:r>
              <a:rPr lang="cs-CZ" sz="2800" dirty="0" err="1" smtClean="0"/>
              <a:t>Pencil</a:t>
            </a:r>
            <a:r>
              <a:rPr lang="cs-CZ" sz="2800" dirty="0" smtClean="0"/>
              <a:t> case                                           Aktovka</a:t>
            </a:r>
          </a:p>
          <a:p>
            <a:r>
              <a:rPr lang="cs-CZ" sz="2800" dirty="0" err="1" smtClean="0"/>
              <a:t>Water</a:t>
            </a:r>
            <a:r>
              <a:rPr lang="cs-CZ" sz="2800" dirty="0" smtClean="0"/>
              <a:t> </a:t>
            </a:r>
            <a:r>
              <a:rPr lang="cs-CZ" sz="2800" dirty="0" err="1" smtClean="0"/>
              <a:t>colours</a:t>
            </a:r>
            <a:r>
              <a:rPr lang="cs-CZ" sz="2800" dirty="0" smtClean="0"/>
              <a:t>                                       Guma</a:t>
            </a:r>
            <a:endParaRPr lang="cs-CZ" sz="2800" dirty="0"/>
          </a:p>
          <a:p>
            <a:r>
              <a:rPr lang="cs-CZ" sz="2800" dirty="0" err="1" smtClean="0"/>
              <a:t>Colour</a:t>
            </a:r>
            <a:r>
              <a:rPr lang="cs-CZ" sz="2800" dirty="0" smtClean="0"/>
              <a:t> </a:t>
            </a:r>
            <a:r>
              <a:rPr lang="cs-CZ" sz="2800" dirty="0" err="1" smtClean="0"/>
              <a:t>pencils</a:t>
            </a:r>
            <a:r>
              <a:rPr lang="cs-CZ" sz="2800" dirty="0" smtClean="0"/>
              <a:t>                                      Kniha</a:t>
            </a:r>
          </a:p>
          <a:p>
            <a:r>
              <a:rPr lang="cs-CZ" sz="2800" dirty="0" err="1" smtClean="0"/>
              <a:t>Ruler</a:t>
            </a:r>
            <a:r>
              <a:rPr lang="cs-CZ" sz="2800" dirty="0" smtClean="0"/>
              <a:t>                                                   Vodové barvy</a:t>
            </a:r>
          </a:p>
          <a:p>
            <a:r>
              <a:rPr lang="cs-CZ" sz="2800" dirty="0" err="1" smtClean="0"/>
              <a:t>Pen</a:t>
            </a:r>
            <a:r>
              <a:rPr lang="cs-CZ" sz="2800" dirty="0" smtClean="0"/>
              <a:t>                                                      Sešit</a:t>
            </a:r>
          </a:p>
          <a:p>
            <a:r>
              <a:rPr lang="cs-CZ" sz="2800" dirty="0" err="1" smtClean="0"/>
              <a:t>Pencil</a:t>
            </a:r>
            <a:r>
              <a:rPr lang="cs-CZ" sz="2800" dirty="0" smtClean="0"/>
              <a:t>                                                  Strouhátko</a:t>
            </a:r>
          </a:p>
          <a:p>
            <a:r>
              <a:rPr lang="cs-CZ" sz="2800" dirty="0" err="1" smtClean="0"/>
              <a:t>Schoolbag</a:t>
            </a:r>
            <a:r>
              <a:rPr lang="cs-CZ" sz="2800" dirty="0" smtClean="0"/>
              <a:t>                                            Pouzdro</a:t>
            </a:r>
          </a:p>
          <a:p>
            <a:r>
              <a:rPr lang="cs-CZ" sz="2800" dirty="0" err="1" smtClean="0"/>
              <a:t>Glue</a:t>
            </a:r>
            <a:r>
              <a:rPr lang="cs-CZ" sz="2800" dirty="0" smtClean="0"/>
              <a:t>                                                    Pastelky</a:t>
            </a:r>
          </a:p>
          <a:p>
            <a:r>
              <a:rPr lang="cs-CZ" sz="2800" dirty="0" err="1" smtClean="0"/>
              <a:t>Rubber</a:t>
            </a:r>
            <a:r>
              <a:rPr lang="cs-CZ" sz="2800" dirty="0" smtClean="0"/>
              <a:t>                                                Tužka</a:t>
            </a:r>
          </a:p>
          <a:p>
            <a:r>
              <a:rPr lang="cs-CZ" sz="2800" dirty="0" err="1" smtClean="0"/>
              <a:t>Sharpener</a:t>
            </a:r>
            <a:r>
              <a:rPr lang="cs-CZ" sz="2800" dirty="0" smtClean="0"/>
              <a:t>                                            Lavice</a:t>
            </a:r>
          </a:p>
          <a:p>
            <a:r>
              <a:rPr lang="cs-CZ" sz="2800" dirty="0" err="1" smtClean="0"/>
              <a:t>Desk</a:t>
            </a:r>
            <a:r>
              <a:rPr lang="cs-CZ" sz="2800" dirty="0" smtClean="0"/>
              <a:t>                                                    Pravítko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193893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333121"/>
            <a:ext cx="7704856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+mj-lt"/>
                <a:cs typeface="Times New Roman" pitchFamily="18" charset="0"/>
              </a:rPr>
              <a:t>Doplň chybějící písmena:</a:t>
            </a:r>
          </a:p>
          <a:p>
            <a:endParaRPr lang="cs-CZ" sz="28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 ch _ _ _ b _ g                         d _ s k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_ l _ r             _ x _r c i s e   b _ _ k              _ l u e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e n _ i l   c _ _ e          c o l o _ _    p _ _ c i l s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 u b _ _ r                 _ e n                     _ o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k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h a r _ _ _ e r                  w _ t _ r     c o l _ _ _ s         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36004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404664"/>
            <a:ext cx="8352928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Cit. 2013-04-01</a:t>
            </a:r>
          </a:p>
          <a:p>
            <a:endParaRPr lang="cs-CZ" sz="1200" dirty="0"/>
          </a:p>
          <a:p>
            <a:r>
              <a:rPr lang="cs-CZ" sz="1200" dirty="0" smtClean="0"/>
              <a:t>Obrazový materiál dostupný na:</a:t>
            </a:r>
          </a:p>
          <a:p>
            <a:endParaRPr lang="cs-CZ" sz="1000" dirty="0" smtClean="0"/>
          </a:p>
          <a:p>
            <a:endParaRPr lang="cs-CZ" sz="1000" dirty="0"/>
          </a:p>
          <a:p>
            <a:r>
              <a:rPr lang="cs-CZ" sz="1000" dirty="0" smtClean="0"/>
              <a:t>Klipart</a:t>
            </a:r>
          </a:p>
          <a:p>
            <a:r>
              <a:rPr lang="cs-CZ" sz="1000" dirty="0" smtClean="0"/>
              <a:t>1.4..2013   20.19 – 21.53</a:t>
            </a:r>
            <a:endParaRPr lang="cs-CZ" sz="1000" dirty="0"/>
          </a:p>
          <a:p>
            <a:endParaRPr lang="cs-CZ" sz="1000" dirty="0" smtClean="0"/>
          </a:p>
          <a:p>
            <a:r>
              <a:rPr lang="cs-CZ" sz="1000" dirty="0">
                <a:hlinkClick r:id="rId2"/>
              </a:rPr>
              <a:t>http://upload.wikimedia.org/wikipedia/commons/5/5b/Puntenslijper-01_%</a:t>
            </a:r>
            <a:r>
              <a:rPr lang="cs-CZ" sz="1000" dirty="0" smtClean="0">
                <a:hlinkClick r:id="rId2"/>
              </a:rPr>
              <a:t>28xndr%29.jpg</a:t>
            </a:r>
            <a:endParaRPr lang="cs-CZ" sz="1000" dirty="0" smtClean="0"/>
          </a:p>
          <a:p>
            <a:r>
              <a:rPr lang="cs-CZ" sz="1000" dirty="0" smtClean="0"/>
              <a:t>1.4.2013   </a:t>
            </a:r>
            <a:r>
              <a:rPr lang="cs-CZ" sz="1000" dirty="0" smtClean="0"/>
              <a:t>20.27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38224332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013422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751545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017794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521</TotalTime>
  <Words>334</Words>
  <Application>Microsoft Office PowerPoint</Application>
  <PresentationFormat>Předvádění na obrazovce (4:3)</PresentationFormat>
  <Paragraphs>93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45</cp:revision>
  <dcterms:created xsi:type="dcterms:W3CDTF">2012-10-04T17:02:39Z</dcterms:created>
  <dcterms:modified xsi:type="dcterms:W3CDTF">2014-08-29T09:54:35Z</dcterms:modified>
</cp:coreProperties>
</file>