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2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12818" y="548680"/>
            <a:ext cx="5261198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Testové otázky k tématu svalová soustava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699449"/>
              </p:ext>
            </p:extLst>
          </p:nvPr>
        </p:nvGraphicFramePr>
        <p:xfrm>
          <a:off x="1661006" y="3068960"/>
          <a:ext cx="6208395" cy="1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Test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Svalová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Opakovací</a:t>
                      </a:r>
                      <a:r>
                        <a:rPr lang="cs-CZ" sz="1400" kern="50" baseline="0" dirty="0" smtClean="0">
                          <a:effectLst/>
                        </a:rPr>
                        <a:t> test tématu </a:t>
                      </a:r>
                      <a:r>
                        <a:rPr lang="cs-CZ" sz="1400" kern="50" dirty="0" smtClean="0">
                          <a:effectLst/>
                        </a:rPr>
                        <a:t> Svalová</a:t>
                      </a:r>
                      <a:r>
                        <a:rPr lang="cs-CZ" sz="1400" kern="50" baseline="0" dirty="0" smtClean="0">
                          <a:effectLst/>
                        </a:rPr>
                        <a:t> soustava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2"/>
          <p:cNvSpPr txBox="1">
            <a:spLocks noGrp="1"/>
          </p:cNvSpPr>
          <p:nvPr>
            <p:ph type="ctrTitle"/>
          </p:nvPr>
        </p:nvSpPr>
        <p:spPr>
          <a:xfrm>
            <a:off x="1694805" y="1988840"/>
            <a:ext cx="6140797" cy="86451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VY_32_INOVACE_06-14</a:t>
            </a:r>
          </a:p>
          <a:p>
            <a:pPr marL="0" indent="0" algn="ctr">
              <a:buNone/>
            </a:pP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64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60648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1.  Co nám umožňuje pohyb?</a:t>
            </a:r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0527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052736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a) svaly</a:t>
            </a:r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916832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b) kostra</a:t>
            </a:r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2780928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c) kostra a svaly</a:t>
            </a:r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7" name="Picture 3" descr="C:\Users\malkova\AppData\Local\Microsoft\Windows\Temporary Internet Files\Content.IE5\3WCYER6R\MC9004419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254" y="3413688"/>
            <a:ext cx="2301875" cy="164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310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91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Správně, pokračuj dál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54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20689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2. Který sval ovládáme vůlí?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628800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a) zádový sval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827584" y="2636912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b) sval oka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71703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c) </a:t>
            </a:r>
            <a:r>
              <a:rPr lang="cs-CZ" sz="3600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s</a:t>
            </a:r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rdeční sval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68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755576" y="620688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4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Správně, pokračuj dál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5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7"/>
            <a:ext cx="7776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3.  Který sval nemůžeme lidskou vůlí ovládat?</a:t>
            </a:r>
            <a:endParaRPr lang="cs-CZ" sz="40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899592" y="2276872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a) Svaly dolních končetin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899592" y="321297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b) Srdce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899592" y="4061583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c) Svaly horních končetin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C:\Users\malkova\AppData\Local\Microsoft\Windows\Temporary Internet Files\Content.IE5\3WCYER6R\MP9004222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41580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24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57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Správně, pokračuj dál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28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5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4. Co je jednotkou síly? Jak ji značíme?</a:t>
            </a:r>
            <a:endParaRPr lang="cs-CZ" sz="40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a) metr, m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30930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b) kilogram, kg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10031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c) newton, N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075" name="Picture 3" descr="C:\Users\malkova\AppData\Local\Microsoft\Windows\Temporary Internet Files\Content.IE5\3WCYER6R\MC9004133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46649"/>
            <a:ext cx="2819533" cy="1851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6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416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48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Správně, pokračuj dál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6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5. Kdo objevil gravitační sílu?</a:t>
            </a:r>
            <a:endParaRPr lang="cs-CZ" sz="40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62880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a) Albert Einstein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211235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3" action="ppaction://hlinksldjump"/>
              </a:rPr>
              <a:t>b) Isaac Newton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098" name="Picture 2" descr="C:\Users\malkova\AppData\Local\Microsoft\Windows\Temporary Internet Files\Content.IE5\8NE8AUCO\MC9003010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485" y="2944080"/>
            <a:ext cx="182697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11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hlinkClick r:id="rId2" action="ppaction://hlinksldjump"/>
              </a:rPr>
              <a:t>Špatně, vrať se zpět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74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0567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Správně, jsi na konci testu, nic dalšího tě nečeká 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</a:rPr>
              <a:t></a:t>
            </a:r>
            <a:endParaRPr lang="cs-CZ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50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obrázky: www.office.microsoft.com [online]. c2011 [cit. </a:t>
            </a:r>
            <a:r>
              <a:rPr lang="cs-CZ" smtClean="0"/>
              <a:t>2011-03-20].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75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207</Words>
  <Application>Microsoft Office PowerPoint</Application>
  <PresentationFormat>Předvádění na obrazovce (4:3)</PresentationFormat>
  <Paragraphs>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VY_32_INOVACE_06-14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VY_32_INOVACE_06_14</dc:title>
  <dc:creator>Dana Málková</dc:creator>
  <cp:lastModifiedBy>Petr Chvojka</cp:lastModifiedBy>
  <cp:revision>10</cp:revision>
  <dcterms:created xsi:type="dcterms:W3CDTF">2011-12-04T10:26:54Z</dcterms:created>
  <dcterms:modified xsi:type="dcterms:W3CDTF">2012-04-11T15:03:39Z</dcterms:modified>
</cp:coreProperties>
</file>