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7" r:id="rId8"/>
    <p:sldId id="263" r:id="rId9"/>
    <p:sldId id="264" r:id="rId10"/>
    <p:sldId id="274" r:id="rId11"/>
    <p:sldId id="268" r:id="rId12"/>
    <p:sldId id="269" r:id="rId13"/>
    <p:sldId id="275" r:id="rId14"/>
    <p:sldId id="270" r:id="rId15"/>
    <p:sldId id="271" r:id="rId16"/>
    <p:sldId id="272" r:id="rId17"/>
    <p:sldId id="276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w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w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slide" Target="slide16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29019"/>
              </p:ext>
            </p:extLst>
          </p:nvPr>
        </p:nvGraphicFramePr>
        <p:xfrm>
          <a:off x="1661006" y="2852936"/>
          <a:ext cx="6208395" cy="192556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119469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5.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18689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Člověk a jeho svět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Přírodověda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Člověk a </a:t>
                      </a:r>
                      <a:r>
                        <a:rPr lang="cs-CZ" sz="1400" kern="50" smtClean="0">
                          <a:effectLst/>
                        </a:rPr>
                        <a:t>jeho zdraví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Téma: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Test</a:t>
                      </a:r>
                      <a:r>
                        <a:rPr lang="cs-CZ" sz="1400" kern="50" baseline="0" dirty="0" smtClean="0">
                          <a:effectLst/>
                        </a:rPr>
                        <a:t> Dýchací soustava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Mgr. Dana Málková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20. </a:t>
                      </a:r>
                      <a:r>
                        <a:rPr lang="cs-CZ" sz="1400" kern="50" smtClean="0">
                          <a:effectLst/>
                        </a:rPr>
                        <a:t>března 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Opakovací</a:t>
                      </a:r>
                      <a:r>
                        <a:rPr lang="cs-CZ" sz="1400" kern="50" baseline="0" dirty="0" smtClean="0">
                          <a:effectLst/>
                        </a:rPr>
                        <a:t> test tématu </a:t>
                      </a:r>
                      <a:r>
                        <a:rPr lang="cs-CZ" sz="1400" kern="50" dirty="0" smtClean="0">
                          <a:effectLst/>
                        </a:rPr>
                        <a:t> Dýchací</a:t>
                      </a:r>
                      <a:r>
                        <a:rPr lang="cs-CZ" sz="1400" kern="50" baseline="0" dirty="0" smtClean="0">
                          <a:effectLst/>
                        </a:rPr>
                        <a:t> soustava</a:t>
                      </a:r>
                      <a:r>
                        <a:rPr lang="cs-CZ" sz="1400" kern="50" dirty="0" smtClean="0">
                          <a:effectLst/>
                        </a:rPr>
                        <a:t>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5249091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Podnadpis 2"/>
          <p:cNvSpPr txBox="1">
            <a:spLocks/>
          </p:cNvSpPr>
          <p:nvPr/>
        </p:nvSpPr>
        <p:spPr>
          <a:xfrm>
            <a:off x="1976872" y="1816727"/>
            <a:ext cx="5576664" cy="838944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cs-CZ" dirty="0" smtClean="0"/>
              <a:t>VY_32_INOVACE_06-15</a:t>
            </a:r>
          </a:p>
          <a:p>
            <a:pPr marL="0" indent="0" algn="ctr">
              <a:buNone/>
            </a:pP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619672" y="764704"/>
            <a:ext cx="8244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Testové otázky k tématu Dýchací soustava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753382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692696"/>
            <a:ext cx="82809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4000" dirty="0" smtClean="0"/>
              <a:t> Jak </a:t>
            </a:r>
            <a:r>
              <a:rPr lang="cs-CZ" sz="4000" dirty="0" smtClean="0"/>
              <a:t>v těle putuje vdechnutý vzduch?</a:t>
            </a:r>
          </a:p>
          <a:p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576" y="1844824"/>
            <a:ext cx="77768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hlinkClick r:id="rId2" action="ppaction://hlinksldjump"/>
              </a:rPr>
              <a:t>a) Dutina nosní, nosohltan, hrtan, průdušnice, plíce, </a:t>
            </a:r>
            <a:r>
              <a:rPr lang="cs-CZ" sz="3600" dirty="0" smtClean="0">
                <a:hlinkClick r:id="rId2" action="ppaction://hlinksldjump"/>
              </a:rPr>
              <a:t>průdušky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5576" y="3428999"/>
            <a:ext cx="76328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hlinkClick r:id="rId2" action="ppaction://hlinksldjump"/>
              </a:rPr>
              <a:t>b) Plíce, průdušky, hrtan, dutina nosní, nosohltan, </a:t>
            </a:r>
            <a:r>
              <a:rPr lang="cs-CZ" sz="3600" dirty="0" smtClean="0">
                <a:hlinkClick r:id="rId2" action="ppaction://hlinksldjump"/>
              </a:rPr>
              <a:t>průdušnice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55576" y="5013176"/>
            <a:ext cx="80648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hlinkClick r:id="rId3" action="ppaction://hlinksldjump"/>
              </a:rPr>
              <a:t>c) Dutina nosní, nosohltan, hrtan, průdušnice, průdušky, plíce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2235977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908720"/>
            <a:ext cx="85324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hlinkClick r:id="rId2" action="ppaction://hlinksldjump"/>
              </a:rPr>
              <a:t>Špatně, vrať se zpět </a:t>
            </a:r>
            <a:r>
              <a:rPr lang="cs-CZ" sz="4400" dirty="0" smtClean="0">
                <a:sym typeface="Wingdings" pitchFamily="2" charset="2"/>
                <a:hlinkClick r:id="rId2" action="ppaction://hlinksldjump"/>
              </a:rPr>
              <a:t>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437271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908720"/>
            <a:ext cx="64087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Správně, pokračuj dál </a:t>
            </a:r>
            <a:r>
              <a:rPr lang="cs-CZ" sz="4400" dirty="0" smtClean="0">
                <a:sym typeface="Wingdings" pitchFamily="2" charset="2"/>
              </a:rPr>
              <a:t>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032199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404664"/>
            <a:ext cx="7128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2. Kde byste hledali plicní sklípky?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27584" y="1556791"/>
            <a:ext cx="66247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hlinkClick r:id="rId2" action="ppaction://hlinksldjump"/>
              </a:rPr>
              <a:t>a) V nosohltanu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27584" y="2505828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hlinkClick r:id="rId3" action="ppaction://hlinksldjump"/>
              </a:rPr>
              <a:t>b) V plicích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27584" y="3435927"/>
            <a:ext cx="4032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hlinkClick r:id="rId2" action="ppaction://hlinksldjump"/>
              </a:rPr>
              <a:t>c) V průduškách</a:t>
            </a:r>
            <a:endParaRPr lang="cs-CZ" sz="3600" dirty="0"/>
          </a:p>
        </p:txBody>
      </p:sp>
      <p:pic>
        <p:nvPicPr>
          <p:cNvPr id="1026" name="Picture 2" descr="C:\Users\malkova\AppData\Local\Microsoft\Windows\Temporary Internet Files\Content.IE5\0JVE7A6G\MC90029327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5619" y="3759092"/>
            <a:ext cx="1742846" cy="1452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5299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476672"/>
            <a:ext cx="56886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hlinkClick r:id="rId2" action="ppaction://hlinksldjump"/>
              </a:rPr>
              <a:t>Špatně, vrať se zpět </a:t>
            </a:r>
            <a:r>
              <a:rPr lang="cs-CZ" sz="4400" dirty="0" smtClean="0">
                <a:sym typeface="Wingdings" pitchFamily="2" charset="2"/>
                <a:hlinkClick r:id="rId2" action="ppaction://hlinksldjump"/>
              </a:rPr>
              <a:t>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3428783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404664"/>
            <a:ext cx="64807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Správně, pokračuj dál </a:t>
            </a:r>
            <a:r>
              <a:rPr lang="cs-CZ" sz="4400" dirty="0" smtClean="0">
                <a:sym typeface="Wingdings" pitchFamily="2" charset="2"/>
              </a:rPr>
              <a:t>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144172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692696"/>
            <a:ext cx="806489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3. Které dvě části bývají nejčastěji napadeny okolními viry nebo bakteriemi? (nachlazení, chřipka, angína)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3486478"/>
            <a:ext cx="6696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hlinkClick r:id="rId2" action="ppaction://hlinksldjump"/>
              </a:rPr>
              <a:t>a) průdušnice, průdušky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4365104"/>
            <a:ext cx="62646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hlinkClick r:id="rId3" action="ppaction://hlinksldjump"/>
              </a:rPr>
              <a:t>b) </a:t>
            </a:r>
            <a:r>
              <a:rPr lang="cs-CZ" sz="3600" dirty="0">
                <a:hlinkClick r:id="rId3" action="ppaction://hlinksldjump"/>
              </a:rPr>
              <a:t>d</a:t>
            </a:r>
            <a:r>
              <a:rPr lang="cs-CZ" sz="3600" dirty="0" smtClean="0">
                <a:hlinkClick r:id="rId3" action="ppaction://hlinksldjump"/>
              </a:rPr>
              <a:t>utina nosní, nosohltan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9552" y="5229200"/>
            <a:ext cx="5400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hlinkClick r:id="rId2" action="ppaction://hlinksldjump"/>
              </a:rPr>
              <a:t>c) plíce, průdušky</a:t>
            </a:r>
            <a:endParaRPr lang="cs-CZ" sz="3600" dirty="0"/>
          </a:p>
        </p:txBody>
      </p:sp>
      <p:pic>
        <p:nvPicPr>
          <p:cNvPr id="2050" name="Picture 2" descr="C:\Users\malkova\AppData\Local\Microsoft\Windows\Temporary Internet Files\Content.IE5\PPVCQL2R\MP90043933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5839" y="3550032"/>
            <a:ext cx="2069976" cy="2922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2810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548680"/>
            <a:ext cx="54726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hlinkClick r:id="rId2" action="ppaction://hlinksldjump"/>
              </a:rPr>
              <a:t>Špatně, vrať se zpět </a:t>
            </a:r>
            <a:r>
              <a:rPr lang="cs-CZ" sz="4400" dirty="0" smtClean="0">
                <a:sym typeface="Wingdings" pitchFamily="2" charset="2"/>
                <a:hlinkClick r:id="rId2" action="ppaction://hlinksldjump"/>
              </a:rPr>
              <a:t>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164394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764704"/>
            <a:ext cx="59046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Správně, pokračuj dál </a:t>
            </a:r>
            <a:r>
              <a:rPr lang="cs-CZ" sz="4400" dirty="0" smtClean="0">
                <a:sym typeface="Wingdings" pitchFamily="2" charset="2"/>
              </a:rPr>
              <a:t>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322684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620688"/>
            <a:ext cx="69127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4. Kterou látku potřebuje člověk k dýchání?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576" y="2348879"/>
            <a:ext cx="4536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hlinkClick r:id="rId2" action="ppaction://hlinksldjump"/>
              </a:rPr>
              <a:t>a) dusík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5576" y="3463636"/>
            <a:ext cx="4320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hlinkClick r:id="rId2" action="ppaction://hlinksldjump"/>
              </a:rPr>
              <a:t>b) </a:t>
            </a:r>
            <a:r>
              <a:rPr lang="cs-CZ" sz="3600" dirty="0">
                <a:hlinkClick r:id="rId2" action="ppaction://hlinksldjump"/>
              </a:rPr>
              <a:t>o</a:t>
            </a:r>
            <a:r>
              <a:rPr lang="cs-CZ" sz="3600" dirty="0" smtClean="0">
                <a:hlinkClick r:id="rId2" action="ppaction://hlinksldjump"/>
              </a:rPr>
              <a:t>xid uhličitý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55576" y="4653136"/>
            <a:ext cx="37444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hlinkClick r:id="rId3" action="ppaction://hlinksldjump"/>
              </a:rPr>
              <a:t>c) kyslík</a:t>
            </a:r>
            <a:endParaRPr lang="cs-CZ" sz="3600" dirty="0"/>
          </a:p>
        </p:txBody>
      </p:sp>
      <p:pic>
        <p:nvPicPr>
          <p:cNvPr id="3074" name="Picture 2" descr="C:\Users\malkova\AppData\Local\Microsoft\Windows\Temporary Internet Files\Content.IE5\8NE8AUCO\MC90028718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6029" y="2760962"/>
            <a:ext cx="1788059" cy="1892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3409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548680"/>
            <a:ext cx="69127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hlinkClick r:id="rId2" action="ppaction://hlinksldjump"/>
              </a:rPr>
              <a:t>Špatně, vrať se zpět </a:t>
            </a:r>
            <a:r>
              <a:rPr lang="cs-CZ" sz="4400" dirty="0" smtClean="0">
                <a:sym typeface="Wingdings" pitchFamily="2" charset="2"/>
                <a:hlinkClick r:id="rId2" action="ppaction://hlinksldjump"/>
              </a:rPr>
              <a:t>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384580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476672"/>
            <a:ext cx="64807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Správně, pokračuj dál </a:t>
            </a:r>
            <a:r>
              <a:rPr lang="cs-CZ" sz="4400" dirty="0" smtClean="0">
                <a:sym typeface="Wingdings" pitchFamily="2" charset="2"/>
              </a:rPr>
              <a:t>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3310418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548680"/>
            <a:ext cx="80648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5. Jak můžeme předcházet onemocněním dýchací soustavy?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2204864"/>
            <a:ext cx="6696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hlinkClick r:id="rId2" action="ppaction://hlinksldjump"/>
              </a:rPr>
              <a:t>a) Pobytem na čerstvém vzduchu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746" y="3284985"/>
            <a:ext cx="82807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hlinkClick r:id="rId3" action="ppaction://hlinksldjump"/>
              </a:rPr>
              <a:t>b) Pobytem v zakouřených místnostech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3568" y="4437112"/>
            <a:ext cx="7560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hlinkClick r:id="rId3" action="ppaction://hlinksldjump"/>
              </a:rPr>
              <a:t>c) Pobytem v nevětraných prostorách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8177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9366" y="548680"/>
            <a:ext cx="64807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hlinkClick r:id="rId2" action="ppaction://hlinksldjump"/>
              </a:rPr>
              <a:t>Špatně, vrať se zpět </a:t>
            </a:r>
            <a:r>
              <a:rPr lang="cs-CZ" sz="4400" dirty="0" smtClean="0">
                <a:sym typeface="Wingdings" pitchFamily="2" charset="2"/>
                <a:hlinkClick r:id="rId2" action="ppaction://hlinksldjump"/>
              </a:rPr>
              <a:t>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194965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620688"/>
            <a:ext cx="748883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Správně, úspěšně jste došli na konec testu, blahopřeji </a:t>
            </a:r>
            <a:r>
              <a:rPr lang="cs-CZ" sz="4400" dirty="0" smtClean="0">
                <a:sym typeface="Wingdings" pitchFamily="2" charset="2"/>
              </a:rPr>
              <a:t>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860230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260648"/>
            <a:ext cx="39604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Použité obrázky: www.office.microsoft.com [online]. c2011 [cit. </a:t>
            </a:r>
            <a:r>
              <a:rPr lang="cs-CZ" dirty="0" smtClean="0"/>
              <a:t>2011-03-20]. 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93163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166</TotalTime>
  <Words>258</Words>
  <Application>Microsoft Office PowerPoint</Application>
  <PresentationFormat>Předvádění na obrazovce (4:3)</PresentationFormat>
  <Paragraphs>50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Dana Málková</dc:creator>
  <cp:lastModifiedBy>Učitel</cp:lastModifiedBy>
  <cp:revision>9</cp:revision>
  <dcterms:created xsi:type="dcterms:W3CDTF">2011-12-04T11:11:37Z</dcterms:created>
  <dcterms:modified xsi:type="dcterms:W3CDTF">2012-04-11T15:27:10Z</dcterms:modified>
</cp:coreProperties>
</file>