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060965"/>
              </p:ext>
            </p:extLst>
          </p:nvPr>
        </p:nvGraphicFramePr>
        <p:xfrm>
          <a:off x="1661006" y="2852936"/>
          <a:ext cx="6208395" cy="1925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11946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868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</a:t>
                      </a:r>
                      <a:r>
                        <a:rPr lang="cs-CZ" sz="1400" kern="5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Test</a:t>
                      </a:r>
                      <a:r>
                        <a:rPr lang="cs-CZ" sz="1400" kern="50" baseline="0" dirty="0" smtClean="0">
                          <a:effectLst/>
                        </a:rPr>
                        <a:t> Oběhová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</a:t>
                      </a:r>
                      <a:r>
                        <a:rPr lang="cs-CZ" sz="1400" kern="50" smtClean="0">
                          <a:effectLst/>
                        </a:rPr>
                        <a:t>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Opakovací</a:t>
                      </a:r>
                      <a:r>
                        <a:rPr lang="cs-CZ" sz="1400" kern="50" baseline="0" dirty="0" smtClean="0">
                          <a:effectLst/>
                        </a:rPr>
                        <a:t> test tématu </a:t>
                      </a:r>
                      <a:r>
                        <a:rPr lang="cs-CZ" sz="1400" kern="50" dirty="0" smtClean="0">
                          <a:effectLst/>
                        </a:rPr>
                        <a:t> Oběhová</a:t>
                      </a:r>
                      <a:r>
                        <a:rPr lang="cs-CZ" sz="1400" kern="50" baseline="0" dirty="0" smtClean="0">
                          <a:effectLst/>
                        </a:rPr>
                        <a:t> soustava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4909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976872" y="1816727"/>
            <a:ext cx="5576664" cy="8389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VY_32_INOVACE_06-16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764704"/>
            <a:ext cx="8244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Testové otázky k tématu Oběhová soustava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8084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000" dirty="0" smtClean="0"/>
              <a:t> Co </a:t>
            </a:r>
            <a:r>
              <a:rPr lang="cs-CZ" sz="4000" dirty="0" smtClean="0"/>
              <a:t>tvoří oběhovou soustavu?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a) srdce, cévy, krev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70892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 action="ppaction://hlinksldjump"/>
              </a:rPr>
              <a:t>b) plíce, průdušky, nosohltan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15291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 action="ppaction://hlinksldjump"/>
              </a:rPr>
              <a:t>c) srdce, cévy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6030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5688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9774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42265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 Jak se nazývají nejmenší cévy?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72816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a) vlasy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852936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b) vlásky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933056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 action="ppaction://hlinksldjump"/>
              </a:rPr>
              <a:t>c) vlásečnice</a:t>
            </a:r>
            <a:endParaRPr lang="cs-CZ" sz="3600" dirty="0"/>
          </a:p>
        </p:txBody>
      </p:sp>
      <p:pic>
        <p:nvPicPr>
          <p:cNvPr id="1026" name="Picture 2" descr="C:\Users\malkova\AppData\Local\Microsoft\Windows\Temporary Internet Files\Content.IE5\PPVCQL2R\MC9003325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258" y="2897868"/>
            <a:ext cx="1842516" cy="1431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847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66247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0112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66247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66716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 Které cévy odvádějí okysličenou krev ze srdce do celého těla?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a) žíly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248109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 action="ppaction://hlinksldjump"/>
              </a:rPr>
              <a:t>b) tepny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06310" y="429309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c) vlásečnice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3070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6840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zpátky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5661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6840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4523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2948" y="620688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4. Jak poznáš při poranění, že se jedná o poraněnou tepnu?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2948" y="224173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a) Krev volně vytéká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2948" y="3356992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b) Krev teče velmi pomalu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2948" y="4509121"/>
            <a:ext cx="7651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 action="ppaction://hlinksldjump"/>
              </a:rPr>
              <a:t>c) Krev stříká silným proudem</a:t>
            </a:r>
            <a:endParaRPr lang="cs-CZ" sz="3600" dirty="0"/>
          </a:p>
        </p:txBody>
      </p:sp>
      <p:pic>
        <p:nvPicPr>
          <p:cNvPr id="2050" name="Picture 2" descr="C:\Users\malkova\AppData\Local\Microsoft\Windows\Temporary Internet Files\Content.IE5\3WCYER6R\MP900431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21017"/>
            <a:ext cx="2448273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9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56166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8988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Správně, pokračuj dál </a:t>
            </a:r>
            <a:r>
              <a:rPr lang="cs-CZ" sz="3600" dirty="0" smtClean="0">
                <a:sym typeface="Wingdings" pitchFamily="2" charset="2"/>
              </a:rPr>
              <a:t>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3082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 Proč je krev pro člověka důležitá?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a) rozvádí po těle živiny a další látky, odvádí z těla oxid uhličitý a jiné škodlivé látky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8562" y="3717032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 action="ppaction://hlinksldjump"/>
              </a:rPr>
              <a:t>b) vyplňuje prázdná místa v těle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3766" y="4725143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 action="ppaction://hlinksldjump"/>
              </a:rPr>
              <a:t>c) váže na sebe vodu a jiné tekutiny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9892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64087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06484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7048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právě jste úspěšně ukončili </a:t>
            </a:r>
            <a:r>
              <a:rPr lang="cs-CZ" sz="4400" smtClean="0"/>
              <a:t>opakovací </a:t>
            </a:r>
            <a:r>
              <a:rPr lang="cs-CZ" sz="4400" smtClean="0"/>
              <a:t>test.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5945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obrázky: www.office.microsoft.com [online]. c2011 [cit. </a:t>
            </a:r>
            <a:r>
              <a:rPr lang="cs-CZ" dirty="0" smtClean="0"/>
              <a:t>2011-03-20].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9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244</Words>
  <Application>Microsoft Office PowerPoint</Application>
  <PresentationFormat>Předvádění na obrazovce (4:3)</PresentationFormat>
  <Paragraphs>50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Martin Králík</cp:lastModifiedBy>
  <cp:revision>8</cp:revision>
  <dcterms:created xsi:type="dcterms:W3CDTF">2011-12-04T14:18:30Z</dcterms:created>
  <dcterms:modified xsi:type="dcterms:W3CDTF">2012-04-11T20:06:38Z</dcterms:modified>
</cp:coreProperties>
</file>