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1296" y="241484"/>
            <a:ext cx="824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Testové otázky k tématu Trávicí soustava</a:t>
            </a:r>
            <a:endParaRPr lang="cs-CZ" sz="28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976872" y="1196752"/>
            <a:ext cx="5576664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VY_32_INOVACE_06-17</a:t>
            </a:r>
          </a:p>
          <a:p>
            <a:pPr marL="0" indent="0" algn="ctr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354663"/>
              </p:ext>
            </p:extLst>
          </p:nvPr>
        </p:nvGraphicFramePr>
        <p:xfrm>
          <a:off x="1763688" y="2035696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Trávicí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 Trávicí</a:t>
                      </a:r>
                      <a:r>
                        <a:rPr lang="cs-CZ" sz="1400" kern="50" baseline="0" dirty="0" smtClean="0">
                          <a:effectLst/>
                        </a:rPr>
                        <a:t>  soustava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53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8439" y="620687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Vyber, kudy postupně prochází potrava trávicí soustavou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97171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dutina ústní, jícen, hltan, konečník, tlusté střevo, tenké střevo, žaludek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045118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b) dutina ústní, jícen, tlusté střevo, tenké střevo, žaludek, hltan, konečník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614778"/>
            <a:ext cx="8100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c) dutina ústní, hltan, jícen, žaludek, tenké střevo, tlusté střevo, konečník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548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6264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431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9368" y="692696"/>
            <a:ext cx="69310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6085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Ve které části trávicí soustavy se potrava rozmělní?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V žaludku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V ústech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18992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c) V tlustém střevu</a:t>
            </a:r>
            <a:endParaRPr lang="cs-CZ" sz="3200" dirty="0"/>
          </a:p>
        </p:txBody>
      </p:sp>
      <p:pic>
        <p:nvPicPr>
          <p:cNvPr id="1026" name="Picture 2" descr="C:\Users\malkova\AppData\Local\Microsoft\Windows\Temporary Internet Files\Content.IE5\0JVE7A6G\MP900430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855" y="2806474"/>
            <a:ext cx="2715214" cy="202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73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6119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878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Ve které části trávicí soustavy se do těla uvolňují živiny?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V tlustém střevu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217331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V tenkém střevu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208126"/>
            <a:ext cx="3564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c) V konečníku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1013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732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9757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 Kam putují nestrávené zbytky potravy?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40913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Do tlustého střeva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131675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Do jícnu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840" y="4509120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c) Do žaludku </a:t>
            </a:r>
            <a:endParaRPr lang="cs-CZ" sz="3200" dirty="0"/>
          </a:p>
        </p:txBody>
      </p:sp>
      <p:pic>
        <p:nvPicPr>
          <p:cNvPr id="3074" name="Picture 2" descr="C:\Users\malkova\AppData\Local\Microsoft\Windows\Temporary Internet Files\Content.IE5\8NE8AUCO\MC9000303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25688"/>
            <a:ext cx="1625803" cy="186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19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639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8346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 Co by měla obsahovat vyvážená strava?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a) vitaminy, minerály, bílkoviny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3977" y="3429000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3" action="ppaction://hlinksldjump"/>
              </a:rPr>
              <a:t>b) bílkoviny, sacharidy, tuky, vitaminy, minerály a tekutiny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116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c) cukry, tuky, bílkoviny</a:t>
            </a:r>
            <a:endParaRPr lang="cs-CZ" sz="3200" dirty="0"/>
          </a:p>
        </p:txBody>
      </p:sp>
      <p:pic>
        <p:nvPicPr>
          <p:cNvPr id="4098" name="Picture 2" descr="C:\Users\malkova\AppData\Local\Microsoft\Windows\Temporary Internet Files\Content.IE5\PPVCQL2R\MP9004341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776" y="4213682"/>
            <a:ext cx="1771664" cy="203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84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7070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Správně, gratuluji, právě jste se dostali na konec testu </a:t>
            </a:r>
            <a:r>
              <a:rPr lang="cs-CZ" sz="4000" dirty="0" smtClean="0">
                <a:sym typeface="Wingdings" pitchFamily="2" charset="2"/>
              </a:rPr>
              <a:t>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770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2011-03-20].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27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</TotalTime>
  <Words>279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Petr Chvojka</cp:lastModifiedBy>
  <cp:revision>8</cp:revision>
  <dcterms:created xsi:type="dcterms:W3CDTF">2011-12-04T14:43:07Z</dcterms:created>
  <dcterms:modified xsi:type="dcterms:W3CDTF">2012-04-11T15:27:15Z</dcterms:modified>
</cp:coreProperties>
</file>