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764704"/>
            <a:ext cx="824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Testové otázky k tématu Vylučovací soustava</a:t>
            </a:r>
            <a:endParaRPr lang="cs-CZ" sz="28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976872" y="1816727"/>
            <a:ext cx="5576664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VY_32_INOVACE_06-18</a:t>
            </a:r>
          </a:p>
          <a:p>
            <a:pPr marL="0" indent="0" algn="ctr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099734"/>
              </p:ext>
            </p:extLst>
          </p:nvPr>
        </p:nvGraphicFramePr>
        <p:xfrm>
          <a:off x="1661006" y="2852936"/>
          <a:ext cx="6208395" cy="1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Vylučovací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Vylučovací</a:t>
                      </a:r>
                      <a:r>
                        <a:rPr lang="cs-CZ" sz="1400" kern="50" baseline="0" dirty="0" smtClean="0">
                          <a:effectLst/>
                        </a:rPr>
                        <a:t> soustava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373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Co tvoří vylučovací soustavu?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plíce, srdce, ledviny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92896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ledviny, močovody, močový měchýř, močová trubice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005064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c) tlusté střevo, močovody, ledviny, močová trubice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048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284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3828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Která část vylučovací soustavy funguje jako filtr?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8477" y="234888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močový měchýř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456365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ledviny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509119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c) močovody</a:t>
            </a:r>
            <a:endParaRPr lang="cs-CZ" sz="3200" dirty="0"/>
          </a:p>
        </p:txBody>
      </p:sp>
      <p:pic>
        <p:nvPicPr>
          <p:cNvPr id="1026" name="Picture 2" descr="C:\Users\malkova\AppData\Local\Microsoft\Windows\Temporary Internet Files\Content.IE5\PPVCQL2R\MC900441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39114"/>
            <a:ext cx="12255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31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620688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9440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5424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Kolik litrů tekutin, by měl člověk denně vypít?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1 – 2 l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24944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b) 4 – 5 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937411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c) 2 – 3 l</a:t>
            </a:r>
            <a:endParaRPr lang="cs-CZ" sz="3200" dirty="0"/>
          </a:p>
        </p:txBody>
      </p:sp>
      <p:pic>
        <p:nvPicPr>
          <p:cNvPr id="2050" name="Picture 2" descr="C:\Users\malkova\AppData\Local\Microsoft\Windows\Temporary Internet Files\Content.IE5\8NE8AUCO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73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60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6164" y="764704"/>
            <a:ext cx="7054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4170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 Co všechno tělo vylučuje?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pot, moč, stolici, oxid uhličitý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24944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pot, moč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05063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c) stolici, moč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033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588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2783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 Kde se moč v těle sbírá a zadržuje?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V ledvinách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92494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b) V močovodech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86104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c) V močovém měchýři</a:t>
            </a:r>
            <a:endParaRPr lang="cs-CZ" sz="3200" dirty="0"/>
          </a:p>
        </p:txBody>
      </p:sp>
      <p:pic>
        <p:nvPicPr>
          <p:cNvPr id="3074" name="Picture 2" descr="C:\Users\malkova\AppData\Local\Microsoft\Windows\Temporary Internet Files\Content.IE5\3WCYER6R\MC900290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54" y="1916832"/>
            <a:ext cx="1914798" cy="211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95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7857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právě jste došli na konec testu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3617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2011-03-20].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64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</TotalTime>
  <Words>241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Petr Chvojka</cp:lastModifiedBy>
  <cp:revision>7</cp:revision>
  <dcterms:created xsi:type="dcterms:W3CDTF">2011-12-04T15:07:23Z</dcterms:created>
  <dcterms:modified xsi:type="dcterms:W3CDTF">2012-04-11T15:29:14Z</dcterms:modified>
</cp:coreProperties>
</file>