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07620" y="764704"/>
            <a:ext cx="824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Testové otázky k tématu Kožní a smyslová soustava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976872" y="1816727"/>
            <a:ext cx="5576664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VY_32_INOVACE_06-19</a:t>
            </a:r>
          </a:p>
          <a:p>
            <a:pPr marL="0" indent="0" algn="ctr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074237"/>
              </p:ext>
            </p:extLst>
          </p:nvPr>
        </p:nvGraphicFramePr>
        <p:xfrm>
          <a:off x="1661006" y="2852936"/>
          <a:ext cx="6208395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Kožní a smyslová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 Kožní</a:t>
                      </a:r>
                      <a:r>
                        <a:rPr lang="cs-CZ" sz="1400" kern="50" baseline="0" dirty="0" smtClean="0">
                          <a:effectLst/>
                        </a:rPr>
                        <a:t> a smyslová soustava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823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1. Jaké jsou části kůže?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5853" y="1772816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a) pokožka, škára, podkožní tuk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9045" y="263691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b) chlup, vlas, pokožka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577371"/>
            <a:ext cx="4372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c) pokožka, škára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alkova\AppData\Local\Microsoft\Windows\Temporary Internet Files\Content.IE5\PPVCQL2R\MP9004067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21687"/>
            <a:ext cx="3194357" cy="212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99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59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Správně, pokračuj dál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45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2. Co všechno z kůže vyrůstá?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a) vlasy, chlupy a nehty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63691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b) chlupy, nehty, řasy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717032"/>
            <a:ext cx="5328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c) vlasy, chlupy, nehty, řasy a obočí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malkova\AppData\Local\Microsoft\Windows\Temporary Internet Files\Content.IE5\PPVCQL2R\MC9002328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29299"/>
            <a:ext cx="1795604" cy="18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34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466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560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Správně, pokračuj dál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177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3. Které smysly má člověk?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7281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a) sluch, zrak, hmat, čich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852936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b) sluch, hmat, čich, chuť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789040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c) zrak, sluch, čich, hmat, chuť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malkova\AppData\Local\Microsoft\Windows\Temporary Internet Files\Content.IE5\8NE8AUCO\MC900231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358" y="3045559"/>
            <a:ext cx="1552669" cy="207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34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421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66019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Správně, pokračuj dál </a:t>
            </a:r>
            <a:r>
              <a:rPr lang="cs-CZ" sz="36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410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4. Ve kterém smyslovém ústrojí byste našli části jako hlemýždě, kovadlinku nebo bubínek?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a) zraku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6823" y="3531110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b) sluchu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6823" y="4509120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c) hmatu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Users\malkova\AppData\Local\Microsoft\Windows\Temporary Internet Files\Content.IE5\3WCYER6R\MC900290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79908"/>
            <a:ext cx="3548958" cy="172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80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43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Správně, pokračuj dál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314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5. Jaké chutě je schopné rozeznat chuťové ústrojí?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420888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a) kyselou, sladkou, hořkou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42900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2" action="ppaction://hlinksldjump"/>
              </a:rPr>
              <a:t>b) sladkou, hořkou, slanou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353286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hlinkClick r:id="rId3" action="ppaction://hlinksldjump"/>
              </a:rPr>
              <a:t>c) sladkou, slanou, hořkou a kyselou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malkova\AppData\Local\Microsoft\Windows\Temporary Internet Files\Content.IE5\3WCYER6R\MC9002330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04524"/>
            <a:ext cx="1510420" cy="231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63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297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444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Správně, právě jste na konci testu, blahopřeji </a:t>
            </a:r>
            <a:r>
              <a:rPr lang="cs-CZ" sz="4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688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2011-03-20].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0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21</TotalTime>
  <Words>261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Deluxe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Petr Chvojka</cp:lastModifiedBy>
  <cp:revision>5</cp:revision>
  <dcterms:created xsi:type="dcterms:W3CDTF">2011-12-04T15:52:10Z</dcterms:created>
  <dcterms:modified xsi:type="dcterms:W3CDTF">2012-04-11T15:30:59Z</dcterms:modified>
</cp:coreProperties>
</file>