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3000" y="764703"/>
            <a:ext cx="8244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Testové otázky k tématu Nervová a rozmnožovací soustava</a:t>
            </a:r>
            <a:endParaRPr lang="cs-CZ" sz="2800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976872" y="1816727"/>
            <a:ext cx="5576664" cy="83894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VY_32_INOVACE_06-20</a:t>
            </a:r>
          </a:p>
          <a:p>
            <a:pPr marL="0" indent="0" algn="ctr">
              <a:buNone/>
            </a:pP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839959"/>
              </p:ext>
            </p:extLst>
          </p:nvPr>
        </p:nvGraphicFramePr>
        <p:xfrm>
          <a:off x="1661006" y="2852936"/>
          <a:ext cx="6208395" cy="19255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11946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1868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Přírodověda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</a:t>
                      </a:r>
                      <a:r>
                        <a:rPr lang="cs-CZ" sz="1400" kern="50" smtClean="0">
                          <a:effectLst/>
                        </a:rPr>
                        <a:t>jeho zdraví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Test</a:t>
                      </a:r>
                      <a:r>
                        <a:rPr lang="cs-CZ" sz="1400" kern="50" baseline="0" dirty="0" smtClean="0">
                          <a:effectLst/>
                        </a:rPr>
                        <a:t> Nervová a rozmnožovací soustava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20. </a:t>
                      </a:r>
                      <a:r>
                        <a:rPr lang="cs-CZ" sz="1400" kern="50" smtClean="0">
                          <a:effectLst/>
                        </a:rPr>
                        <a:t>března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Opakovací</a:t>
                      </a:r>
                      <a:r>
                        <a:rPr lang="cs-CZ" sz="1400" kern="50" baseline="0" dirty="0" smtClean="0">
                          <a:effectLst/>
                        </a:rPr>
                        <a:t> test tématu </a:t>
                      </a:r>
                      <a:r>
                        <a:rPr lang="cs-CZ" sz="1400" kern="50" dirty="0" smtClean="0">
                          <a:effectLst/>
                        </a:rPr>
                        <a:t> Nervová</a:t>
                      </a:r>
                      <a:r>
                        <a:rPr lang="cs-CZ" sz="1400" kern="50" baseline="0" dirty="0" smtClean="0">
                          <a:effectLst/>
                        </a:rPr>
                        <a:t> a rozmnožovací soustava</a:t>
                      </a:r>
                      <a:r>
                        <a:rPr lang="cs-CZ" sz="1400" kern="50" dirty="0" smtClean="0">
                          <a:effectLst/>
                        </a:rPr>
                        <a:t>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249091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994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1. Co tvoří nervovou soustavu?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556791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a) mozek, mícha, nervy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639617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 action="ppaction://hlinksldjump"/>
              </a:rPr>
              <a:t>b) mozek, mícha, pokožka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564305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 action="ppaction://hlinksldjump"/>
              </a:rPr>
              <a:t>c) mícha, nervy, pamě</a:t>
            </a:r>
            <a:r>
              <a:rPr lang="cs-CZ" sz="3200" dirty="0">
                <a:hlinkClick r:id="rId3" action="ppaction://hlinksldjump"/>
              </a:rPr>
              <a:t>ť</a:t>
            </a:r>
            <a:endParaRPr lang="cs-CZ" sz="3200" dirty="0"/>
          </a:p>
        </p:txBody>
      </p:sp>
      <p:pic>
        <p:nvPicPr>
          <p:cNvPr id="1026" name="Picture 2" descr="C:\Users\malkova\AppData\Local\Microsoft\Windows\Temporary Internet Files\Content.IE5\3WCYER6R\MC9003392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11924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21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8876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9145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1787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2. Co dokáže člověk na rozdíl od ostatních živočichů?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2492896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a) běhat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3429000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 action="ppaction://hlinksldjump"/>
              </a:rPr>
              <a:t>b) dorozumívat se pomocí řeči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4407590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c) spát</a:t>
            </a:r>
            <a:endParaRPr lang="cs-CZ" sz="3200" dirty="0"/>
          </a:p>
        </p:txBody>
      </p:sp>
      <p:pic>
        <p:nvPicPr>
          <p:cNvPr id="2050" name="Picture 2" descr="C:\Users\malkova\AppData\Local\Microsoft\Windows\Temporary Internet Files\Content.IE5\0JVE7A6G\MC9003609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24005"/>
            <a:ext cx="1807769" cy="158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98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91053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404664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74117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3. Jak se nazývají ženské pohlavní žlázy?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556792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a) močovody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708919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 action="ppaction://hlinksldjump"/>
              </a:rPr>
              <a:t>b) vaječníky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005063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c) ledviny</a:t>
            </a:r>
            <a:endParaRPr lang="cs-CZ" sz="3200" dirty="0"/>
          </a:p>
        </p:txBody>
      </p:sp>
      <p:pic>
        <p:nvPicPr>
          <p:cNvPr id="1026" name="Picture 2" descr="C:\Users\malkova\AppData\Local\Microsoft\Windows\Temporary Internet Files\Content.IE5\PPVCQL2R\MC9002167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358229"/>
            <a:ext cx="1832458" cy="164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44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8708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698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7624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604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4. Jak se nazývají mužské pohlavní buňky?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00808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a) vajíčka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735126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b) zárodky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717031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 action="ppaction://hlinksldjump"/>
              </a:rPr>
              <a:t>c) spermie</a:t>
            </a:r>
            <a:endParaRPr lang="cs-CZ" sz="3200" dirty="0"/>
          </a:p>
        </p:txBody>
      </p:sp>
      <p:pic>
        <p:nvPicPr>
          <p:cNvPr id="3075" name="Picture 3" descr="C:\Users\malkova\AppData\Local\Microsoft\Windows\Temporary Internet Files\Content.IE5\3WCYER6R\MC9004126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28632"/>
            <a:ext cx="1994896" cy="198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07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07417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79907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5. Jak dlouho trvá těhotenství?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0625" y="1813814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a) 9 měsíců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924944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 action="ppaction://hlinksldjump"/>
              </a:rPr>
              <a:t>b) 10 měsíců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861048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 action="ppaction://hlinksldjump"/>
              </a:rPr>
              <a:t>c) 8 měsíců</a:t>
            </a:r>
            <a:endParaRPr lang="cs-CZ" sz="3200" dirty="0"/>
          </a:p>
        </p:txBody>
      </p:sp>
      <p:pic>
        <p:nvPicPr>
          <p:cNvPr id="2050" name="Picture 2" descr="C:\Users\malkova\AppData\Local\Microsoft\Windows\Temporary Internet Files\Content.IE5\8NE8AUCO\MC9003392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778" y="1870538"/>
            <a:ext cx="2108812" cy="210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61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5544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5707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5"/>
            <a:ext cx="76328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právě jste se úspěšně dostali na konec testu, </a:t>
            </a:r>
            <a:r>
              <a:rPr lang="cs-CZ" sz="4400" dirty="0" smtClean="0"/>
              <a:t>gratuluji.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55048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Použité obrázky: www.office.microsoft.com [online]. c2011 [cit. </a:t>
            </a:r>
            <a:r>
              <a:rPr lang="cs-CZ" dirty="0" smtClean="0"/>
              <a:t>2011-03-20].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73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474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217</Words>
  <Application>Microsoft Office PowerPoint</Application>
  <PresentationFormat>Předvádění na obrazovce (4:3)</PresentationFormat>
  <Paragraphs>50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Dana Málková</dc:creator>
  <cp:lastModifiedBy>Martin Králík</cp:lastModifiedBy>
  <cp:revision>8</cp:revision>
  <dcterms:created xsi:type="dcterms:W3CDTF">2011-12-04T16:22:23Z</dcterms:created>
  <dcterms:modified xsi:type="dcterms:W3CDTF">2012-04-11T20:09:27Z</dcterms:modified>
</cp:coreProperties>
</file>