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</p:sldMasterIdLst>
  <p:notesMasterIdLst>
    <p:notesMasterId r:id="rId18"/>
  </p:notesMasterIdLst>
  <p:sldIdLst>
    <p:sldId id="275" r:id="rId2"/>
    <p:sldId id="256" r:id="rId3"/>
    <p:sldId id="257" r:id="rId4"/>
    <p:sldId id="258" r:id="rId5"/>
    <p:sldId id="260" r:id="rId6"/>
    <p:sldId id="262" r:id="rId7"/>
    <p:sldId id="263" r:id="rId8"/>
    <p:sldId id="264" r:id="rId9"/>
    <p:sldId id="267" r:id="rId10"/>
    <p:sldId id="265" r:id="rId11"/>
    <p:sldId id="266" r:id="rId12"/>
    <p:sldId id="269" r:id="rId13"/>
    <p:sldId id="272" r:id="rId14"/>
    <p:sldId id="273" r:id="rId15"/>
    <p:sldId id="276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84302-9E4E-453E-8CAD-102375B2E8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91EABC-54F6-4860-881D-BE54FCCC6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946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1EABC-54F6-4860-881D-BE54FCCC60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550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349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653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149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748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894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19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097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311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632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241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772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6F445-8EE9-479F-81C0-E2B5A747B7F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67A6DA-F507-4877-B752-D5BF4CA42C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162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G"/><Relationship Id="rId7" Type="http://schemas.openxmlformats.org/officeDocument/2006/relationships/image" Target="../media/image18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g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g"/><Relationship Id="rId5" Type="http://schemas.openxmlformats.org/officeDocument/2006/relationships/image" Target="../media/image38.jpg"/><Relationship Id="rId4" Type="http://schemas.openxmlformats.org/officeDocument/2006/relationships/image" Target="../media/image3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g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r>
              <a:rPr lang="cs-CZ" dirty="0" smtClean="0"/>
              <a:t>Společné znaky a dělení rostlin (opakování)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VY_32_INOVACE_06-42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776992"/>
              </p:ext>
            </p:extLst>
          </p:nvPr>
        </p:nvGraphicFramePr>
        <p:xfrm>
          <a:off x="1516013" y="249289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</a:t>
                      </a:r>
                      <a:r>
                        <a:rPr lang="cs-CZ" sz="1400" kern="50" dirty="0" smtClean="0">
                          <a:effectLst/>
                        </a:rPr>
                        <a:t>. 3.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Společné  znaky  a dělení rostlin </a:t>
                      </a:r>
                      <a:r>
                        <a:rPr lang="cs-CZ" sz="1400" kern="50" dirty="0" smtClean="0">
                          <a:effectLst/>
                        </a:rPr>
                        <a:t>– opakování.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4570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DÝCHÁNÍ A VÝŽIVA ROSTLIN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probíhá?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589" y="3212976"/>
            <a:ext cx="1188720" cy="138379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212976"/>
            <a:ext cx="1188720" cy="1383792"/>
          </a:xfrm>
          <a:prstGeom prst="rect">
            <a:avLst/>
          </a:prstGeom>
        </p:spPr>
      </p:pic>
      <p:cxnSp>
        <p:nvCxnSpPr>
          <p:cNvPr id="12" name="Přímá spojnice se šipkou 11"/>
          <p:cNvCxnSpPr/>
          <p:nvPr/>
        </p:nvCxnSpPr>
        <p:spPr>
          <a:xfrm flipH="1" flipV="1">
            <a:off x="2123728" y="4005064"/>
            <a:ext cx="432048" cy="72008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123728" y="3429000"/>
            <a:ext cx="432048" cy="72008"/>
          </a:xfrm>
          <a:prstGeom prst="straightConnector1">
            <a:avLst/>
          </a:prstGeom>
          <a:ln w="15875">
            <a:solidFill>
              <a:schemeClr val="tx1"/>
            </a:solidFill>
            <a:headEnd w="lg" len="sm"/>
            <a:tailEnd type="arrow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5663750" y="3392996"/>
            <a:ext cx="432048" cy="144016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29" idx="1"/>
          </p:cNvCxnSpPr>
          <p:nvPr/>
        </p:nvCxnSpPr>
        <p:spPr>
          <a:xfrm flipH="1">
            <a:off x="5663750" y="4005064"/>
            <a:ext cx="462001" cy="0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832728" y="4437112"/>
            <a:ext cx="467464" cy="0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555776" y="317870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xid uhličitý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55776" y="3854367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kyslík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75587" y="4797152"/>
            <a:ext cx="14801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dýchání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74650" y="4827067"/>
            <a:ext cx="1235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výživa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25751" y="317870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kyslík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25751" y="3805009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xid uhličitý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4254477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oda a živiny</a:t>
            </a:r>
            <a:endParaRPr lang="cs-CZ" sz="20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2627784" y="3212976"/>
            <a:ext cx="1440160" cy="3658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2555776" y="3888635"/>
            <a:ext cx="1440160" cy="3658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6125751" y="3195842"/>
            <a:ext cx="1440160" cy="3658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6125751" y="3809945"/>
            <a:ext cx="1440160" cy="3658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6341775" y="4254477"/>
            <a:ext cx="1440160" cy="3658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78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5" grpId="0" animBg="1"/>
      <p:bldP spid="36" grpId="0" animBg="1"/>
      <p:bldP spid="3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ROZMNOŽOVÁNÍ KVETOUCÍCH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Jak se rozmnožují tyto kvetoucí rostliny?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lunečnice		semeny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asanka hajní		oddenky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b</a:t>
            </a:r>
            <a:r>
              <a:rPr lang="cs-CZ" dirty="0" smtClean="0"/>
              <a:t>rambor		hlízami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ulipán			cibulemi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j</a:t>
            </a:r>
            <a:r>
              <a:rPr lang="cs-CZ" dirty="0" smtClean="0"/>
              <a:t>ahodník		šlahouny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999047" y="3356992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999047" y="2661386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999047" y="4797152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024109" y="4077072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024109" y="5546805"/>
            <a:ext cx="15841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8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ROZMNOŽOVÁNÍ NEKVETOUCÍCH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Jak se rozmnožují nekvetoucí rostliny?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řesličky		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k</a:t>
            </a:r>
            <a:r>
              <a:rPr lang="cs-CZ" dirty="0" smtClean="0"/>
              <a:t>apradiny		výtrusy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m</a:t>
            </a:r>
            <a:r>
              <a:rPr lang="cs-CZ" dirty="0" smtClean="0"/>
              <a:t>echy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ř</a:t>
            </a:r>
            <a:r>
              <a:rPr lang="cs-CZ" dirty="0" smtClean="0"/>
              <a:t>asy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123184" y="3356992"/>
            <a:ext cx="129614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21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73019"/>
          </a:xfrm>
          <a:noFill/>
          <a:ln>
            <a:noFill/>
          </a:ln>
        </p:spPr>
        <p:txBody>
          <a:bodyPr/>
          <a:lstStyle/>
          <a:p>
            <a:r>
              <a:rPr lang="cs-CZ" dirty="0" smtClean="0"/>
              <a:t>Roztřiď ovoce na malvice, peckovice a bobule: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8541" y="3680116"/>
            <a:ext cx="10726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bobule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3678893"/>
            <a:ext cx="9442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bobule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5840926"/>
            <a:ext cx="1188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bobule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67744" y="5877272"/>
            <a:ext cx="1188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bobule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81392" y="5877272"/>
            <a:ext cx="1188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bobule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38455" y="3649338"/>
            <a:ext cx="1341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peckovice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5873109"/>
            <a:ext cx="12361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peckovice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87032" y="3693412"/>
            <a:ext cx="1386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peckovice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76257" y="3707931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malvice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87923" y="5877272"/>
            <a:ext cx="1307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malvice</a:t>
            </a:r>
            <a:endParaRPr lang="cs-CZ" sz="2000" dirty="0"/>
          </a:p>
        </p:txBody>
      </p:sp>
      <p:sp>
        <p:nvSpPr>
          <p:cNvPr id="4" name="Zaoblený obdélník 3"/>
          <p:cNvSpPr/>
          <p:nvPr/>
        </p:nvSpPr>
        <p:spPr>
          <a:xfrm>
            <a:off x="2070370" y="3707931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24417" y="3735746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5187032" y="3707931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3641079" y="3735746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2112371" y="5891179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566418" y="5918994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5572904" y="5840926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4026951" y="5868741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7028253" y="5866996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7020272" y="3700154"/>
            <a:ext cx="1120421" cy="37229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5472" y="2494614"/>
            <a:ext cx="1290215" cy="9688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476" y="2634286"/>
            <a:ext cx="1212907" cy="808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8508" y="4611859"/>
            <a:ext cx="1360917" cy="10206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96" y="2405674"/>
            <a:ext cx="1237143" cy="10367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4811" y="2460013"/>
            <a:ext cx="1003473" cy="10034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1111" y="2384974"/>
            <a:ext cx="718741" cy="1078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448" y="4615343"/>
            <a:ext cx="1302022" cy="10172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491351"/>
            <a:ext cx="1145006" cy="11411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9327" y="4315782"/>
            <a:ext cx="987574" cy="1316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9654" y="4491351"/>
            <a:ext cx="1119020" cy="11208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8343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46404"/>
          </a:xfrm>
        </p:spPr>
        <p:txBody>
          <a:bodyPr/>
          <a:lstStyle/>
          <a:p>
            <a:r>
              <a:rPr lang="cs-CZ" dirty="0" smtClean="0"/>
              <a:t>Roztřiď zeleninu na listovou, plodovou, košťálovou, cibulovou a kořenovou: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7632" y="3958073"/>
            <a:ext cx="1044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cibulová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3646179" y="5877272"/>
            <a:ext cx="10501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cibulová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05864" y="5861554"/>
            <a:ext cx="12622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kořenová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33828" y="3982667"/>
            <a:ext cx="12622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kořenová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26198" y="587727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košťálová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57587" y="5850167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košťálová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364450" y="3985275"/>
            <a:ext cx="947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listová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38029" y="5841230"/>
            <a:ext cx="10607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plodová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37195" y="3985275"/>
            <a:ext cx="10607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plodová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10651" y="3982667"/>
            <a:ext cx="10607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plodová</a:t>
            </a:r>
            <a:endParaRPr lang="cs-CZ" sz="20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910651" y="4028749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352246" y="4020618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2473547" y="3990515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53292" y="3990515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3646178" y="5892767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5297597" y="5882609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6967880" y="5850167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034368" y="5892767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674338" y="5885565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6975227" y="4001496"/>
            <a:ext cx="972039" cy="3676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5795" y="2829685"/>
            <a:ext cx="1234485" cy="9258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228" y="4542849"/>
            <a:ext cx="1086677" cy="11940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782" y="4965380"/>
            <a:ext cx="923595" cy="692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9497" y="4828276"/>
            <a:ext cx="1239912" cy="8648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5832" y="2853866"/>
            <a:ext cx="990600" cy="971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6348" y="2905545"/>
            <a:ext cx="1171071" cy="8783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4284" y="4965380"/>
            <a:ext cx="1371644" cy="771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036" y="2708104"/>
            <a:ext cx="902549" cy="10474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4358" y="2905147"/>
            <a:ext cx="1383865" cy="9202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788" y="4749562"/>
            <a:ext cx="925198" cy="9085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3496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30" grpId="0" animBg="1"/>
      <p:bldP spid="32" grpId="0" animBg="1"/>
      <p:bldP spid="3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HOSPODÁŘSKÉ PLODINY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Jaké znáš druhy hospodářských plodin?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	okopaniny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luskoviny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obilniny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pícniny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403648" y="2708920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403648" y="3501008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402389" y="4365104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402389" y="5187154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16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aké okopaniny jsou na obrázcích?</a:t>
            </a:r>
            <a:br>
              <a:rPr lang="cs-CZ" sz="3200" dirty="0" smtClean="0"/>
            </a:br>
            <a:r>
              <a:rPr lang="cs-CZ" sz="3200" dirty="0" smtClean="0"/>
              <a:t>Co se z nich vyrábí?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179779"/>
            <a:ext cx="1800200" cy="1872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008638"/>
            <a:ext cx="1557136" cy="20684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609733" y="450912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brambor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44414" y="450912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ř</a:t>
            </a:r>
            <a:r>
              <a:rPr lang="cs-CZ" sz="2800" dirty="0" smtClean="0"/>
              <a:t>epa cukrovka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26532" y="4509120"/>
            <a:ext cx="2088232" cy="5232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429713" y="4501021"/>
            <a:ext cx="2088232" cy="5232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925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Jaké luskoviny jsou na obrázcích?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420888"/>
            <a:ext cx="6537568" cy="16561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475656" y="4504229"/>
            <a:ext cx="16342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hrášek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4504229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fazole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458112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čočka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1475656" y="4581128"/>
            <a:ext cx="1296144" cy="4463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635896" y="4581128"/>
            <a:ext cx="1296144" cy="4463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940152" y="4619577"/>
            <a:ext cx="1296144" cy="4463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9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Jaké obilniny jsou na obrázcích?</a:t>
            </a:r>
            <a:br>
              <a:rPr lang="cs-CZ" sz="3200" dirty="0" smtClean="0"/>
            </a:br>
            <a:r>
              <a:rPr lang="cs-CZ" sz="3200" dirty="0" smtClean="0"/>
              <a:t>Co se z nich vyrábí?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35" y="2344223"/>
            <a:ext cx="625488" cy="19944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0560" y="2404429"/>
            <a:ext cx="853830" cy="19660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108" y="2416850"/>
            <a:ext cx="1274904" cy="1993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876" y="2434431"/>
            <a:ext cx="754008" cy="19583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1768" y="3233431"/>
            <a:ext cx="1823022" cy="11027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323528" y="4715272"/>
            <a:ext cx="1445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pšenice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6531" y="4715272"/>
            <a:ext cx="82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žito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231" y="4725144"/>
            <a:ext cx="1291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ječmen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49412" y="4707241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oves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61369" y="4699925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kukuřice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1759661" y="4733175"/>
            <a:ext cx="1368152" cy="5151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51520" y="4733175"/>
            <a:ext cx="1368152" cy="5151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225463" y="4733175"/>
            <a:ext cx="1368152" cy="5151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735484" y="4733175"/>
            <a:ext cx="1368152" cy="5151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897373" y="4699925"/>
            <a:ext cx="1368152" cy="5151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07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Jaké pícniny jsou na obrázcích?</a:t>
            </a:r>
            <a:br>
              <a:rPr lang="cs-CZ" sz="3200" dirty="0" smtClean="0"/>
            </a:br>
            <a:r>
              <a:rPr lang="cs-CZ" sz="3200" dirty="0" smtClean="0"/>
              <a:t>K čemu slouží?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087135"/>
            <a:ext cx="1152128" cy="24322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087136"/>
            <a:ext cx="1368152" cy="23402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5" y="2087136"/>
            <a:ext cx="1295235" cy="24219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1" y="2132855"/>
            <a:ext cx="1205968" cy="22945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1115616" y="516345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jetel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42735" y="5168421"/>
            <a:ext cx="1440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vojtěška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519784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jílek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7808" y="519784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lipnice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115616" y="5301208"/>
            <a:ext cx="1224136" cy="3854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041663" y="5301208"/>
            <a:ext cx="1224136" cy="3854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860032" y="5286979"/>
            <a:ext cx="1224136" cy="3854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875800" y="5266718"/>
            <a:ext cx="1224136" cy="3854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902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ROSTLINY OKRASNÉ, LÉČIVÉ, JEDOVATÉ A CHRÁNĚNÉ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Poznáš, jaké rostliny jsou na obrázcích</a:t>
            </a:r>
          </a:p>
          <a:p>
            <a:pPr marL="0" indent="0">
              <a:buNone/>
            </a:pPr>
            <a:r>
              <a:rPr lang="cs-CZ" dirty="0" smtClean="0"/>
              <a:t>    a do jaké skupiny patří?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906253"/>
            <a:ext cx="1243584" cy="17434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953495"/>
            <a:ext cx="1188720" cy="16276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9" y="2906252"/>
            <a:ext cx="1010579" cy="1674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383" y="2933685"/>
            <a:ext cx="880591" cy="17160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7" y="2852935"/>
            <a:ext cx="1535431" cy="17281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611559" y="4822981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leknín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83039" y="4827637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v</a:t>
            </a:r>
            <a:r>
              <a:rPr lang="cs-CZ" sz="2800" dirty="0" smtClean="0"/>
              <a:t>raní oko čtyřlisté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46316" y="4833348"/>
            <a:ext cx="880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růže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4790933"/>
            <a:ext cx="13681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d</a:t>
            </a:r>
            <a:r>
              <a:rPr lang="cs-CZ" sz="2800" dirty="0" smtClean="0"/>
              <a:t>urman obecný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64284" y="4748000"/>
            <a:ext cx="16561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s</a:t>
            </a:r>
            <a:r>
              <a:rPr lang="cs-CZ" sz="2800" dirty="0" smtClean="0"/>
              <a:t>metanka lékařská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7076" y="583839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chráněná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47764" y="58525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jedovatá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5383" y="5838394"/>
            <a:ext cx="102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okrasná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5852540"/>
            <a:ext cx="1044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jedovatá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70200" y="5852540"/>
            <a:ext cx="844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léčivá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2195736" y="4887516"/>
            <a:ext cx="1381134" cy="8575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26569" y="4895967"/>
            <a:ext cx="1381134" cy="8575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552795" y="4875928"/>
            <a:ext cx="1381134" cy="8575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3971629" y="4900665"/>
            <a:ext cx="1381134" cy="8575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7318584" y="4880584"/>
            <a:ext cx="1381134" cy="8575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2411521" y="5852540"/>
            <a:ext cx="1080120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677076" y="5852540"/>
            <a:ext cx="1080120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5730483" y="5838394"/>
            <a:ext cx="1080120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4113561" y="5852540"/>
            <a:ext cx="1080120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7469091" y="5852540"/>
            <a:ext cx="1080120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08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249" y="1337431"/>
            <a:ext cx="936104" cy="20407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0635" y="1263540"/>
            <a:ext cx="1291593" cy="20971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7809" y="1254245"/>
            <a:ext cx="1139752" cy="20920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7668" y="1233124"/>
            <a:ext cx="1435350" cy="20618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833784" y="3820447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kosatec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16068" y="3820447"/>
            <a:ext cx="1325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kopřiva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91048" y="3841046"/>
            <a:ext cx="10365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hořec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7668" y="3820447"/>
            <a:ext cx="17965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k</a:t>
            </a:r>
            <a:r>
              <a:rPr lang="cs-CZ" sz="2800" dirty="0" smtClean="0"/>
              <a:t>onvalinka vonná</a:t>
            </a:r>
            <a:endParaRPr lang="cs-CZ" sz="28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643" y="1316312"/>
            <a:ext cx="1346476" cy="20829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29585" y="3780224"/>
            <a:ext cx="17281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p</a:t>
            </a:r>
            <a:r>
              <a:rPr lang="cs-CZ" sz="2800" dirty="0" smtClean="0"/>
              <a:t>rvosenka jarní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30432" y="514820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léčivá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06249" y="517065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okrasná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70639" y="5170650"/>
            <a:ext cx="1274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chráněná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97637" y="512600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léčivá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08304" y="517065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jedovatá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133831" y="3875728"/>
            <a:ext cx="1584176" cy="8923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438798" y="3897468"/>
            <a:ext cx="1584176" cy="8923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3905792" y="3903929"/>
            <a:ext cx="1224136" cy="3974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2350412" y="3924473"/>
            <a:ext cx="1224136" cy="3974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5512690" y="3934449"/>
            <a:ext cx="1224136" cy="39745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683568" y="5148207"/>
            <a:ext cx="906157" cy="3471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2423352" y="5140407"/>
            <a:ext cx="906157" cy="3471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4064781" y="5159306"/>
            <a:ext cx="906157" cy="3471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5616530" y="5159306"/>
            <a:ext cx="906157" cy="3471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7308304" y="5181749"/>
            <a:ext cx="906157" cy="3471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42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ŠTIKOVÁ, Věra. </a:t>
            </a:r>
            <a:r>
              <a:rPr lang="cs-CZ" sz="1800" i="1" dirty="0"/>
              <a:t>PRVOUKA 3 : UČEBNICE PRO 3.ROČNÍK ZÁKLADNÍ ŠKOLY</a:t>
            </a:r>
            <a:r>
              <a:rPr lang="cs-CZ" sz="1800" dirty="0"/>
              <a:t>. Brno : Nová škola, 2006. 75 s. ISBN 80-7289-044-1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MÜHLHAUSEROVÁ, Hana; SVOBODOVÁ, Jaromíra. </a:t>
            </a:r>
            <a:r>
              <a:rPr lang="cs-CZ" sz="1800" i="1" dirty="0"/>
              <a:t>PRVOUKA 2 : Učebnice pro 2. ročník základní školy</a:t>
            </a:r>
            <a:r>
              <a:rPr lang="cs-CZ" sz="1800" dirty="0"/>
              <a:t>. Brno : Nová škola, 2003. 63 s. ISBN 80-7289-034-4</a:t>
            </a:r>
            <a:r>
              <a:rPr lang="cs-CZ" sz="1800" dirty="0" smtClean="0"/>
              <a:t>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2011-03-03]. </a:t>
            </a:r>
            <a:r>
              <a:rPr lang="cs-CZ" sz="1800" dirty="0"/>
              <a:t>Dostupné z WWW: &lt;http://commons.wikimedia.org/wiki/</a:t>
            </a:r>
            <a:r>
              <a:rPr lang="cs-CZ" sz="1800" dirty="0" err="1"/>
              <a:t>File:One_raspberry_macro.jpg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2011-03-03]. </a:t>
            </a:r>
            <a:r>
              <a:rPr lang="cs-CZ" sz="1800" dirty="0"/>
              <a:t>Dostupné z WWW: &lt;http://commons.wikimedia.org/wiki/File:C5_plum_pox_resistant_plum.jpg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2011-03-03]. </a:t>
            </a:r>
            <a:r>
              <a:rPr lang="cs-CZ" sz="1800" dirty="0"/>
              <a:t>Dostupné z WWW: &lt;http://commons.wikimedia.org/wiki/</a:t>
            </a:r>
            <a:r>
              <a:rPr lang="cs-CZ" sz="1800" dirty="0" err="1"/>
              <a:t>File:Cerveny_rybiz.jpg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2011-03-03]. </a:t>
            </a:r>
            <a:r>
              <a:rPr lang="cs-CZ" sz="1800" dirty="0"/>
              <a:t>Dostupné z WWW: &lt;http://commons.wikimedia.org/wiki/File:Cherry_Stella444.jpg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2011-03-03]. </a:t>
            </a:r>
            <a:r>
              <a:rPr lang="cs-CZ" sz="1800" dirty="0"/>
              <a:t>Dostupné z WWW: &lt;http://commons.wikimedia.org/wiki/</a:t>
            </a:r>
            <a:r>
              <a:rPr lang="cs-CZ" sz="1800" dirty="0" err="1"/>
              <a:t>File:Yet_another_pear.jpg</a:t>
            </a:r>
            <a:r>
              <a:rPr lang="cs-CZ" sz="1800" dirty="0"/>
              <a:t>&gt;.</a:t>
            </a:r>
          </a:p>
          <a:p>
            <a:endParaRPr lang="cs-CZ" sz="1800" dirty="0"/>
          </a:p>
          <a:p>
            <a:endParaRPr lang="cs-CZ" sz="1800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103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064896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2011-03-03]. </a:t>
            </a:r>
            <a:r>
              <a:rPr lang="cs-CZ" dirty="0"/>
              <a:t>Dostupné z WWW: &lt;http://commons.wikimedia.org/wiki/File:Strawberry_gariguette_DSC03062.JPG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2011-03-03].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File:Blueberry.jpg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File:Dg_apple.png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File:Sauvignon_blanc_grapes.jpg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File:Cross_sections_of_peach.jpg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File:Cibule.jpg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File:Raphanus_sativus.jpg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&lt;http://commons.wikimedia.org/wiki/File:CDC_cuke2.jpg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&lt;http://commons.wikimedia.org/wiki/File:Kopfsalat%281%29.JPG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File:Red_pepper.jpg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37828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9928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File:Cabbage_Estonia.jpg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&lt;http://commons.wikimedia.org/wiki/File:Tomate_gelber_Bl%C3%BCtenkelch2.jpg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File:Garlic.jpg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2011-03-04].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File:Cauliflower.JPG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smtClean="0"/>
              <a:t>2011-03-04]. </a:t>
            </a:r>
            <a:r>
              <a:rPr lang="cs-CZ" dirty="0"/>
              <a:t>Dostupné z WWW: &lt;http://commons.wikimedia.org/wiki/File:7carrots.jpg&gt;.</a:t>
            </a:r>
          </a:p>
        </p:txBody>
      </p:sp>
    </p:spTree>
    <p:extLst>
      <p:ext uri="{BB962C8B-B14F-4D97-AF65-F5344CB8AC3E}">
        <p14:creationId xmlns:p14="http://schemas.microsoft.com/office/powerpoint/2010/main" val="2510041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644</TotalTime>
  <Words>529</Words>
  <Application>Microsoft Office PowerPoint</Application>
  <PresentationFormat>Předvádění na obrazovce (4:3)</PresentationFormat>
  <Paragraphs>145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Společné znaky a dělení rostlin (opakování)</vt:lpstr>
      <vt:lpstr>DÝCHÁNÍ A VÝŽIVA ROSTLIN</vt:lpstr>
      <vt:lpstr>ROZMNOŽOVÁNÍ KVETOUCÍCH ROSTLIN</vt:lpstr>
      <vt:lpstr>ROZMNOŽOVÁNÍ NEKVETOUCÍCH ROSTLIN</vt:lpstr>
      <vt:lpstr>OVOCE</vt:lpstr>
      <vt:lpstr>ZELENINA</vt:lpstr>
      <vt:lpstr>HOSPODÁŘSKÉ PLODINY</vt:lpstr>
      <vt:lpstr>Jaké okopaniny jsou na obrázcích? Co se z nich vyrábí?</vt:lpstr>
      <vt:lpstr>Jaké luskoviny jsou na obrázcích?</vt:lpstr>
      <vt:lpstr>Jaké obilniny jsou na obrázcích? Co se z nich vyrábí?</vt:lpstr>
      <vt:lpstr>Jaké pícniny jsou na obrázcích? K čemu slouží?</vt:lpstr>
      <vt:lpstr>ROSTLINY OKRASNÉ, LÉČIVÉ, JEDOVATÉ A CHRÁNĚNÉ</vt:lpstr>
      <vt:lpstr>Prezentace aplikace PowerPoint</vt:lpstr>
      <vt:lpstr>POUŽITÁ LITERATURA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</dc:title>
  <dc:creator>Zdeňka Halamová</dc:creator>
  <cp:lastModifiedBy>Učitel</cp:lastModifiedBy>
  <cp:revision>71</cp:revision>
  <dcterms:created xsi:type="dcterms:W3CDTF">2011-03-26T11:23:59Z</dcterms:created>
  <dcterms:modified xsi:type="dcterms:W3CDTF">2012-04-11T20:22:51Z</dcterms:modified>
</cp:coreProperties>
</file>