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3" r:id="rId2"/>
    <p:sldId id="271" r:id="rId3"/>
    <p:sldId id="257" r:id="rId4"/>
    <p:sldId id="258" r:id="rId5"/>
    <p:sldId id="259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4" r:id="rId15"/>
    <p:sldId id="275" r:id="rId16"/>
    <p:sldId id="272" r:id="rId17"/>
    <p:sldId id="276" r:id="rId18"/>
    <p:sldId id="277" r:id="rId19"/>
    <p:sldId id="27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534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0C2CF-22DE-4B1F-8A86-055CE1395252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3CAC0-2AB6-4044-9057-39ACF8A7FD94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0C2CF-22DE-4B1F-8A86-055CE1395252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3CAC0-2AB6-4044-9057-39ACF8A7FD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0C2CF-22DE-4B1F-8A86-055CE1395252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3CAC0-2AB6-4044-9057-39ACF8A7FD94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0C2CF-22DE-4B1F-8A86-055CE1395252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3CAC0-2AB6-4044-9057-39ACF8A7FD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0C2CF-22DE-4B1F-8A86-055CE1395252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3CAC0-2AB6-4044-9057-39ACF8A7FD94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0C2CF-22DE-4B1F-8A86-055CE1395252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3CAC0-2AB6-4044-9057-39ACF8A7FD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0C2CF-22DE-4B1F-8A86-055CE1395252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3CAC0-2AB6-4044-9057-39ACF8A7FD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0C2CF-22DE-4B1F-8A86-055CE1395252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3CAC0-2AB6-4044-9057-39ACF8A7FD94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0C2CF-22DE-4B1F-8A86-055CE1395252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3CAC0-2AB6-4044-9057-39ACF8A7FD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0C2CF-22DE-4B1F-8A86-055CE1395252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3CAC0-2AB6-4044-9057-39ACF8A7FD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0C2CF-22DE-4B1F-8A86-055CE1395252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3CAC0-2AB6-4044-9057-39ACF8A7FD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0D0C2CF-22DE-4B1F-8A86-055CE1395252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C83CAC0-2AB6-4044-9057-39ACF8A7FD9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2.png"/><Relationship Id="rId4" Type="http://schemas.openxmlformats.org/officeDocument/2006/relationships/image" Target="../media/image1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3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pn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4664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3496580"/>
              </p:ext>
            </p:extLst>
          </p:nvPr>
        </p:nvGraphicFramePr>
        <p:xfrm>
          <a:off x="539552" y="1691774"/>
          <a:ext cx="8064896" cy="4749026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34773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/>
                        <a:t>VY_12_INOVACE_503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Anglický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Prezentace učiva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Fruit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Žáci se seznamují se základními</a:t>
                      </a:r>
                      <a:r>
                        <a:rPr lang="cs-CZ" sz="1400" baseline="0" dirty="0" smtClean="0"/>
                        <a:t> druhy ovoce a jejich  výslovností, psaním </a:t>
                      </a:r>
                      <a:r>
                        <a:rPr lang="cs-CZ" sz="1400" baseline="0" smtClean="0"/>
                        <a:t>slov. Tvoří </a:t>
                      </a:r>
                      <a:r>
                        <a:rPr lang="cs-CZ" sz="1400" baseline="0" dirty="0" smtClean="0"/>
                        <a:t>jednoduché věty, pojmenovávají ovoce.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28.3.2014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</a:t>
                      </a:r>
                      <a:r>
                        <a:rPr lang="cs-CZ" sz="1400" smtClean="0"/>
                        <a:t>.4.2014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973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2057400"/>
          </a:xfrm>
        </p:spPr>
        <p:txBody>
          <a:bodyPr/>
          <a:lstStyle/>
          <a:p>
            <a:r>
              <a:rPr lang="cs-CZ" dirty="0" smtClean="0"/>
              <a:t>FRUIT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8016" y="4005064"/>
            <a:ext cx="221706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/>
              <a:t>[</a:t>
            </a:r>
            <a:r>
              <a:rPr lang="cs-CZ" sz="6000" dirty="0" err="1"/>
              <a:t>fruːt</a:t>
            </a:r>
            <a:r>
              <a:rPr lang="cs-CZ" sz="6000" dirty="0"/>
              <a:t>]</a:t>
            </a:r>
          </a:p>
        </p:txBody>
      </p:sp>
      <p:pic>
        <p:nvPicPr>
          <p:cNvPr id="5122" name="Picture 2" descr="http://importeg.eu/data/hostedit2/userfiles/images/ovoce1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425252"/>
            <a:ext cx="4320480" cy="4234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2629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339752" y="710208"/>
            <a:ext cx="8229600" cy="990600"/>
          </a:xfrm>
        </p:spPr>
        <p:txBody>
          <a:bodyPr>
            <a:noAutofit/>
          </a:bodyPr>
          <a:lstStyle/>
          <a:p>
            <a:r>
              <a:rPr lang="cs-CZ" sz="8800" dirty="0" smtClean="0"/>
              <a:t>APPLE</a:t>
            </a:r>
            <a:endParaRPr lang="cs-CZ" sz="8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228184" y="710208"/>
            <a:ext cx="25202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/>
              <a:t>[ˈ</a:t>
            </a:r>
            <a:r>
              <a:rPr lang="cs-CZ" sz="5400" dirty="0" err="1"/>
              <a:t>æpəl</a:t>
            </a:r>
            <a:r>
              <a:rPr lang="cs-CZ" sz="5400" dirty="0"/>
              <a:t>]</a:t>
            </a:r>
          </a:p>
        </p:txBody>
      </p:sp>
      <p:pic>
        <p:nvPicPr>
          <p:cNvPr id="2050" name="Picture 2" descr="C:\Users\uživatel\AppData\Local\Microsoft\Windows\Temporary Internet Files\Content.IE5\M96NF4NN\MP90044869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808820"/>
            <a:ext cx="6012160" cy="4509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0395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979712" y="702816"/>
            <a:ext cx="8229600" cy="990600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FFC000"/>
                </a:solidFill>
              </a:rPr>
              <a:t>BANANA</a:t>
            </a:r>
            <a:endParaRPr lang="cs-CZ" sz="8800" dirty="0">
              <a:solidFill>
                <a:srgbClr val="FFC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851920" y="1971553"/>
            <a:ext cx="384920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/>
              <a:t>[</a:t>
            </a:r>
            <a:r>
              <a:rPr lang="cs-CZ" sz="6000" dirty="0" err="1"/>
              <a:t>bəˈnɑːnə</a:t>
            </a:r>
            <a:r>
              <a:rPr lang="cs-CZ" sz="6000" dirty="0"/>
              <a:t>]</a:t>
            </a:r>
          </a:p>
        </p:txBody>
      </p:sp>
      <p:pic>
        <p:nvPicPr>
          <p:cNvPr id="1026" name="Picture 2" descr="C:\Users\uživatel\AppData\Local\Microsoft\Windows\Temporary Internet Files\Content.IE5\3A9WNVSX\MC90044171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139752"/>
            <a:ext cx="3888432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3031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979712" y="702816"/>
            <a:ext cx="8229600" cy="990600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C00000"/>
                </a:solidFill>
              </a:rPr>
              <a:t>CHERRY</a:t>
            </a:r>
            <a:endParaRPr lang="cs-CZ" sz="8800" dirty="0">
              <a:solidFill>
                <a:srgbClr val="C0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732240" y="813395"/>
            <a:ext cx="1944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[ˈ</a:t>
            </a:r>
            <a:r>
              <a:rPr lang="cs-CZ" sz="4800" dirty="0" err="1"/>
              <a:t>tʃerɪ</a:t>
            </a:r>
            <a:r>
              <a:rPr lang="cs-CZ" sz="4800" dirty="0"/>
              <a:t>]</a:t>
            </a:r>
          </a:p>
        </p:txBody>
      </p:sp>
      <p:pic>
        <p:nvPicPr>
          <p:cNvPr id="3" name="Picture 2" descr="C:\Users\uživatel\AppData\Local\Microsoft\Windows\Temporary Internet Files\Content.IE5\M96NF4NN\MC90043689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571750"/>
            <a:ext cx="3161506" cy="3161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957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979712" y="702816"/>
            <a:ext cx="8229600" cy="990600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92D050"/>
                </a:solidFill>
              </a:rPr>
              <a:t>G</a:t>
            </a:r>
            <a:r>
              <a:rPr lang="cs-CZ" sz="8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R</a:t>
            </a:r>
            <a:r>
              <a:rPr lang="cs-CZ" sz="8800" dirty="0" smtClean="0">
                <a:solidFill>
                  <a:srgbClr val="FF0000"/>
                </a:solidFill>
              </a:rPr>
              <a:t>A</a:t>
            </a:r>
            <a:r>
              <a:rPr lang="cs-CZ" sz="8800" dirty="0" smtClean="0">
                <a:solidFill>
                  <a:srgbClr val="92D050"/>
                </a:solidFill>
              </a:rPr>
              <a:t>P</a:t>
            </a:r>
            <a:r>
              <a:rPr lang="cs-CZ" sz="8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E</a:t>
            </a:r>
            <a:endParaRPr lang="cs-CZ" sz="8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" name="AutoShape 2" descr="data:image/jpeg;base64,/9j/4AAQSkZJRgABAQAAAQABAAD/2wCEAAkGBxQSEhQUEhQVFRUXFBQYGBgXFRUWGBgXFxQWFxUYFRYYHSggGBolHBQXIjEhJSorLi4uFx8zODMsNygtLisBCgoKDg0OGhAQGzQkICQsLCwsLi0sLCwsLCwsLDQsLCwsLCwsLCwsLC8tLCwsLCwsLCwsLCwsNCwsLCwsLCwsLP/AABEIALcBEwMBIgACEQEDEQH/xAAbAAEAAgMBAQAAAAAAAAAAAAAABAUCAwYBB//EADgQAAEDAgQDBgUCBQUBAAAAAAEAAhEDIQQFEjFBUWEGInGBkaETMrHB0ULwI1Jy4fEUFVNigjP/xAAaAQEAAwEBAQAAAAAAAAAAAAAAAQIDBAUG/8QAKBEAAgICAwACAgICAwEAAAAAAAECEQMhBBIxQVETIjJhcYGRofAF/9oADAMBAAIRAxEAPwD7iiIgCIiAIiIAiIgCIiAIiIAiIgCIiAIiIAiIgCIiAIiIAiIgCIiAIiIAiIgCIiAIiIAiIgCIiAIiIAiIgCIiAIiIAiIgC0YvFCmJO/ALeubzStqqO6W9Fy8vP+HHa9JSslHMXk2IHkpOFxxmH+qpadZSy8aeq8zFysl9uwZ0CKNTxTQxpceA8dlk3FsPFe0skfsg3oiK4CIiAIiIAiIgCIiAIiIAiIgCIiAIiIAiIgCIouNxrae9yeH5VZSUVbBKRVdLNpN226KyY4ESNiq48sJ/xYMkRFoAtWIxDWCXGPv4BbVy2eViapB2EAekrn5Of8MOwLylmlNxiSPEKauQoVQbH1U2jmxp03D5iCAyeoMz0Ee658POUv5k0dEuQqvk9diOqwfmlUmdZHgY9lFpVi55c4mRJsYBJsdQFjv6rk5vIjlUUiYk1sDe59h+VJY6eA9FXscpNCquKGRXSDN4ANx5hbmLUaguOh+i1U6p4WXRGkV9LvK60gt5KeubwuMLDYD0j6K7wmMa/oeX4Xq8XNFxUW9iiStFfFNZub8uK15nivhskbmw/K54VJMkrPl81YX0j6SkXv8AubeRUmjiGu2N+So6YW0WuFz4+bku5bQovUWrDVdbQf3K2r1otSVogIiKQEREAREQBERAEREAXkr1fOe3eKr4XGMxDA7QWtaHCdNp1MPLn5qmSfSPYtCPZ0fRlzubA/Fd5R4QFuybtEysxpJEkDY/UKbj8Ox41lwEDfcLl5FZ8X6P+x49lJSerzKHSw/1GPb7yuNzXL/4jazXF2hzC5sxLGu1O+HqsHRO8A8xxuMP2idUe2nhKTXM0ky94aYEcOd/HeYXJxJdJXJ/69b/AOCXHWi3zXMfh2b8xHoFzuJxzjuST14Kjz7MsUMU1rmRLrlhlndOlzXSJ2vwvETdSKlTisuTy3Kb3onrosqOIfwcR4EryH1ahHzOI6AmB7mB7Kvp14UTL8RXpV31dTCA4loOoyCDAIHywCBPSVi8kZpKTdWQkSnYHENxDN20nEATLW6tLpa4EReJny3icu2+aMwTKQaDWqa/4jWz3dcRJi3y2BublQ88zvFYh4okUtDi10C+mJkmb9fGOqhf6WrX10G1y2k0S57nd2ZBIpMEF753vFzJK1jHFuMd38vX/v8AJole2TquL+WATqMWEkWJkjfgo7MzcKrQ2m4tuHud3IH/AFa67r+FlcYCk2kwMpyBz4u6uPE+ylOGoXuOt1h+JNVezPskaG1QYIMg3BFwfAqQyouex4dhmuNKA2dQBgNBJuOk3KjMzWu5wBbpbpmfGfPhwXF+0G7LdbOlxmYta4NJu4xYbT/Ny6St1OuuYOBFVzC5ziWmd7G83Ec725Lo8O0Dr43W2ObnK0xJJIkOqryliywgg7FZhrSO8I6hVtUPkta0uPSAPMmw8/da5ZTx01/0VWy8znHan6Rs3j1IEqNTMj9/VRcPh6rpdWdTa4k2p6nANnuiXBskCATHCVOGDIHdIJ8IVpyyTyyk1r/Xnxoq0KL+Cl67KrEgwd+Kl0QVXFO9EsucpaQ08pt6XU5VOCxRbZ3y/RWy9/iyi8aS+CoREXQAiIgCIiAIiIAiIgCwq0g4FrgCDuCJB8lmiA5bGdlAx3xMNDXfyHY/0nh5qHRxsE06gLXDdptfou1XHdosL/FdqFjcHx5ea87l4Ywj3iTtlT2jy+vWa0Yaoxu4c15cJBjYtmYvaFhjGtbBhrawAJIBZqIEGY9p6LJlZ1MgEy0mJjbx5bbrfj8fTbDajQ4ESJAPpP2XmOSr6LKUl6VtLHh1J1VpfUa1xD9V3g72n5hFxPIjgsnVpEi83uCPUG4WyhRw8zSc6mTMgOkEHcOD5kdJ4Dkhy4j5Xtd42P3+qpLEpbJc18EdtXnZKLi4+G54ALPE4Wp/LbmCPytBY6G02d4mSY6R6Dqslhqf9DtoxfUb3mU2nS4k1HmZfaIB5cLWABhSMM5oc0CALgARy5cFm3KXkXLB0k/YQq3MWmk6Lg2IP4W+RfrZFnQ6lvp143KosNmgeIcQD12K2V8cxolz2i4Akjc2AHVYLM09E9bPO0NcfDdIDhIEEAgyb+0qsxVch0DgGj0aFHzfGBxDbxGo2K10HNdJ1jc7z9VlK5q2XqkXOUYmSeauKbydgT4AlV/Z7KdR+K893ZoH6uZJ5LqqDgLAQOinHjr5ooyqNQiAQR4iOnFTGmFZEyCDccjceYKh4jDaRLduXJbyg0rTshUZUb7qWxvJV9KopjK0cVpikqIZHxu4PHb8Lyg9Y4p0xAJ4rRTqrCc6yNk0WwqAhUeaZFmU68Piw9rnlxpv1MLWOJcGscCQSJi4G3SFszLNP9Oz4hpPqsbd+gtGlvN0mSPAHyVzRzZ9RrXafhy0EtmSJGxMbr0uPnhGLc379Eq1tGXZTA1qVJ4xBlzqhc0ay8taWtEEm0yDtZXarKWOIPeuPdWQMr1MOSM1+vwUk23bPURFsQEREAREQBERAEREAVfndBjqZL7adiNwTZWCqu0rCaJ6OaT4f5IWeX+D/wABHI1QouJ79N1OYMENMTpJHHopRFunPn4Kjzn4rXA0qZeDE3aBvBBk2tBnmvnFjl2f0bETFUyxobqGqw1OG/P5fM+Xmuj7O5cABVeSZHdadhzJHE8p/wAc7mQ7zdQJgggg+zo9jPRdxhndxhBmWMvz7oTUSJJE5tQ8FGxGHF4ABMSQInxWVGpdbMZVAb5fuFqp3FtszIFMhV2dYcPpuES4AlviBt57LdTqQtVassZZU4lkj543MAe7MyLn/H0W2hQfUd8zdA5Az6nZDllMi0tPT8FWWX0gxgaOHHn1WalF+F9ill4FzJmZJPNbMVgwWQeVthHDgtlWodJi1jfeFFdjnOAGm0QSPAdVDSobZ3uHphjWsbZrWho8AIUmmq7K8SKlNruY9+I9VYtKyTtkE6mRC9eLXWigbrfWql8W2XdCVxKMoH1w0ls7GPeyk4d03VZjnteXbEEn6qdlzQGtAsAAB0AC8+Ues0rLJ2i1olbK+Fa8DW0OjY7Ob1a4XHktNJTKZld0fCpVNw1Sm5we4PpmNHdh0RcVIsT4AT7KQG+XUKdiqdo5/XgoNCrz2U9UpUTdmym/cFXeA/8Am2eX3sqnDYfW6J2v5dFetbAgL1ODjkm5Pzwqz1EReiQEREAREQHiLxJQHqLyUlAerje0WYGpVNMfK06R1dsSfouwc8ASTAG5XBvpt1l0lx1E2sN547rk5k+sK+yURa1STbYWHgFqL/NSauF5KqxeKa2W6hrgkCb23Mcl4sm7suivzbFQ9rQJJ4COPQ24cV0GS4otptY9xO5DjFpcTptyXIUaRp1QajSTHzTNyRB6QLeqvMDVMEOEAE6TzCwcr0Xfh07cW0fqHsvGH4l7xPr4dFzteuG3JA8TC6eizT3RsLLKO3sozdSosj5W+gP1UfMMpa9rtPcJBFuu9uCltdKkkSDAXbGMZKiltHCVMlAJFwRIuZG1vyq6vTLDB/sV2OZwC28Sb/Zc3nb26ZnYi/iY+6znCPS16WT2QPiWUZlQEGOBjzFj9J81vwdLWb/KPforTC0WsnQ0DmYufE7lYR/ZbLkXJMxNJ+k3Ybxxnm2en0XZYTFNeJaQfr5jguTxLZWDanqs9KRDO4+IBxAVZjs2JBZQgk2L/wBLRxg8XeFguddLrTMxuZV7hMPpAAUyySWokGlmUkizr+H91MwrHUwGu8AeBVjhGKXUogiFquIpR7RdMr2ojUXqVScqt0sMTN7TyUmjXUw7J1Im0TataBJ4KupPUkiVsy7BMc+/W0x4Qt1inOSUSCdktM3dw2H3VovGtAECwXq+hw4/xwUSoREWgCIiAIiIDBJXi8Kkg9LlgXoVqehJVdp8QfhtaNnOv5Db98lzwdC6jMaIqMLTbiDyK5ythXNMEefD1Xk8/FNy7LwsjAO1KO/A05cdAl5Bdvcjaf3z5qUAhC4PCxUYrBNMmLlscY4xPHcqkyYV2l3xpA2aCQduNtl1WJZyHv8AZVOMbF1z9+jaLeoqu0OHFVjRHeDpa7i06Tt47ea7fKMYK9JlUEHULx/MLOHkZXEYuoHfwzIL2m4G3O/Dj6Kx7MZfWw4Ogyxxkh/dB6gAWPVWlLWw1o7QFbcPWcNQ2B6724jgoLa/O3utf+4jYe6rDLTKM05zQNQd0xF/NcFjKj+9Tq0tQB7wdBaYMgADpEHpO6+lM73iuT7W4cNGriLH9/vdbTx9V2EZfBX5VWaWjQIbEjeIPIlWbai5zs/VAb8MbtO25hxJb9x5LqKOXVHD5fUhcrbU2kXNWmVDxmH1NcOY/wAKxdh3MPeEfvmtNdiiUdWCoyUajSDp/h1Cf/Rlo9A4+vRd3SXGZbSADgP+SofWo4rrsvr6hfcbrPtc2iGWNCxViz5ZVfTK3ipZd2KVaM2QMeO8PD7lY01oNTW9x6xHQKQwrnvtJsvRPoG1zC1OMOIB4G/HmvGmyiY3FBkEQ5xNmzeJuT0H4XQ50kQlZbYfGvbxkcjdXWFxAeJHmORXJYao43J9FZUKzm3BXbxeY17dBxo6FFDwmN1WdY/VTF68JxmriUCIiuAiIgNaxJXqxIUgxc5aXuWxwWtzUBFquUKs5WD6ajVKCqwc5sVlKn47BcW78uaq6jyDEeq8HkYJY5P6NE7PajlR5m64HVWWIrwq94Jnr+7LzZ25UzRETIMIKmIc4kFjBcX+caQAekT6LswZXLdlsK2jVewaj8RsyQS0FhsJiATqO5kwupAWq154Un6bmUZuoOOw+l0891YUKmm6rO1GasoUQ5896oxsgTE8T/12v1W7jGUP7M92ZsxZb8pjqN1zfavEk0jxJcN/GT9FPwzjU2BjqI9iq/N8nfVvqAiRBBj1XO8zlX0XUaY7GZc3Sa5aNbyWiws1pIt4mV2FAFUnZigadBjHCC0vEdNbi2PIhXrCmN3JsSPMVRBBDhK5jMn6NTRd3CfYldiCC2+65fNqANc9Gtn3P3C1zppXH5KxKDKmup2fcTIIPrK6LCu5LQ3Bys24Vzdj6iy5Pxzu2jTRdUapK3PqwJPDhz6LnqWPqAkGAR0UhlVzjLjP79l04pxKtGp+GfJcCQSSbcysKGZ1ALwfEfhWrqgIXO13TVc0fzFJ4Ka6fITsuMLjqtSf5QLkA25SV7TaNZMCSACeJAkiT/6PqVsy7E/CbpZbieZPMr2o+Xk2vB89j+fNX5HAnCCn2v7X0WjLZNoKdScq+i5S2uWeOVINEoWV1g62pvUKip1OasspN3eAXp8HJ+9L5KSRZIiL2CgREQGteFZLyFJBqcVpe9b3sWipTQk0vqhR6lZZVmKHVVQY16yqsUZUusoNdVbJK3GcB1lYYWlqN9gs8UFty4BzD/UfoF4nOxP8jkaRejfp5WhS6GIncfhYMapNGmFxRg29Esj4zMmUhLib7AA/4C5+pXOKqguEMbs3fj9THspnalummTyIPqYVb2Zqai+DMaePOVnl70/oJI6Ci2Nlv/0xcCvabFKpmOMDxV8UU1T8IZXNaWOU6jUDhIIP74r3EU+Pl+FzuOqNZUcCQL8SAkcThLXhDZe1cW2mC52/ATf+yp6NXU4uduTJ/sqnEZ3TLwwGRxd+meA/urCjUB2utMkZJq0EWFE3U90OF7KpZUW5lcmwutcbvRDRExYh/kt9IqLUy3EOqOcAIOwJ2Cn4XKq3FoHnKsuDkUrr0m0ZmpZVWHwLi4uPEk+q6vC5PA71yptPKxyXqYOP0W/SlnJVKRCwbXI3XbjLW8lg/JaZ3atpY7VCzmMLjAbHdWNN6nu7M0jwI81nT7OMGzneq87J/wDNd3Fl1MhsdNl0WXYbQ2+5ufsFowuVMZcSfEqxAXXxeIsW36VlKz1ERdpUIiIDGEhZIgMIWDmLcvIQEOpQlQ6uDVxpWJYgOeq4EqJVy5dQ6itT8LKigcNjMvIUTByxxB2P1XcV8tlUuM7PvPy3WOXF3i0yyZCY9SWVVG/2rEN/QT5hbqOW1z+iPEheSuLljKqLNopO0Ltfd4fhQMoDaT94mx+y66p2dc4d65VTi+ytQbCV2ri1jcH8+kdtljTcFuaVUYbC1qdnMcR4GynM1H9LvQrzHxpwdUWtEt1S0HbgOUqjxmRNrVHPIuY9hC6HCZa913CFa0sthepxcDirkUbOLb2Opnmt1DsiG/LUePRds3CgLIUV1PHF+oizlqXZ4cXOPorLDZU1uwV22isxTSOKMfELK+nhFJZh1JDVlC0og0tpLMMWyEUgx0r0NWSIDyF7CL1AeQvURAEREAREQBERAEREAREQHkJCIgPISERAIXkIiAaV5pREB7oCaAiID2EheIgEJCIgPYREQCF7CIgEL1EQBERAEREAREQBERAEREB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372200" y="760637"/>
            <a:ext cx="23046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/>
              <a:t>[</a:t>
            </a:r>
            <a:r>
              <a:rPr lang="cs-CZ" sz="5400" dirty="0" err="1"/>
              <a:t>greɪp</a:t>
            </a:r>
            <a:r>
              <a:rPr lang="cs-CZ" sz="5400" dirty="0"/>
              <a:t>]</a:t>
            </a:r>
          </a:p>
        </p:txBody>
      </p:sp>
      <p:pic>
        <p:nvPicPr>
          <p:cNvPr id="4098" name="Picture 2" descr="C:\Users\uživatel\AppData\Local\Microsoft\Windows\Temporary Internet Files\Content.IE5\MBNJE0WS\MP90044842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1700808"/>
            <a:ext cx="3438128" cy="515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1605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14400" y="692696"/>
            <a:ext cx="8229600" cy="990600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FFFF00"/>
                </a:solidFill>
              </a:rPr>
              <a:t>     </a:t>
            </a:r>
            <a:r>
              <a:rPr lang="cs-CZ" sz="8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LEMON</a:t>
            </a:r>
            <a:endParaRPr lang="cs-CZ" sz="8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AutoShape 2" descr="data:image/jpeg;base64,/9j/4AAQSkZJRgABAQAAAQABAAD/2wCEAAkGBxQSEhQUEhQVFRUXFBQYGBgXFRUWGBgXFxQWFxUYFRYYHSggGBolHBQXIjEhJSorLi4uFx8zODMsNygtLisBCgoKDg0OGhAQGzQkICQsLCwsLi0sLCwsLCwsLDQsLCwsLCwsLCwsLC8tLCwsLCwsLCwsLCwsNCwsLCwsLCwsLP/AABEIALcBEwMBIgACEQEDEQH/xAAbAAEAAgMBAQAAAAAAAAAAAAAABAUCAwYBB//EADgQAAEDAgQDBgUCBQUBAAAAAAEAAhEDIQQFEjFBUWEGInGBkaETMrHB0ULwI1Jy4fEUFVNigjP/xAAaAQEAAwEBAQAAAAAAAAAAAAAAAQIDBAUG/8QAKBEAAgICAwACAgICAwEAAAAAAAECEQMhBBIxQVETIjJhcYGRofAF/9oADAMBAAIRAxEAPwD7iiIgCIiAIiIAiIgCIiAIiIAiIgCIiAIiIAiIgCIiAIiIAiIgCIiAIiIAiIgCIiAIiIAiIgCIiAIiIAiIgCIiAIiIAiIgC0YvFCmJO/ALeubzStqqO6W9Fy8vP+HHa9JSslHMXk2IHkpOFxxmH+qpadZSy8aeq8zFysl9uwZ0CKNTxTQxpceA8dlk3FsPFe0skfsg3oiK4CIiAIiIAiIgCIiAIiIAiIgCIiAIiIAiIgCIouNxrae9yeH5VZSUVbBKRVdLNpN226KyY4ESNiq48sJ/xYMkRFoAtWIxDWCXGPv4BbVy2eViapB2EAekrn5Of8MOwLylmlNxiSPEKauQoVQbH1U2jmxp03D5iCAyeoMz0Ee658POUv5k0dEuQqvk9diOqwfmlUmdZHgY9lFpVi55c4mRJsYBJsdQFjv6rk5vIjlUUiYk1sDe59h+VJY6eA9FXscpNCquKGRXSDN4ANx5hbmLUaguOh+i1U6p4WXRGkV9LvK60gt5KeubwuMLDYD0j6K7wmMa/oeX4Xq8XNFxUW9iiStFfFNZub8uK15nivhskbmw/K54VJMkrPl81YX0j6SkXv8AubeRUmjiGu2N+So6YW0WuFz4+bku5bQovUWrDVdbQf3K2r1otSVogIiKQEREAREQBERAEREAXkr1fOe3eKr4XGMxDA7QWtaHCdNp1MPLn5qmSfSPYtCPZ0fRlzubA/Fd5R4QFuybtEysxpJEkDY/UKbj8Ox41lwEDfcLl5FZ8X6P+x49lJSerzKHSw/1GPb7yuNzXL/4jazXF2hzC5sxLGu1O+HqsHRO8A8xxuMP2idUe2nhKTXM0ky94aYEcOd/HeYXJxJdJXJ/69b/AOCXHWi3zXMfh2b8xHoFzuJxzjuST14Kjz7MsUMU1rmRLrlhlndOlzXSJ2vwvETdSKlTisuTy3Kb3onrosqOIfwcR4EryH1ahHzOI6AmB7mB7Kvp14UTL8RXpV31dTCA4loOoyCDAIHywCBPSVi8kZpKTdWQkSnYHENxDN20nEATLW6tLpa4EReJny3icu2+aMwTKQaDWqa/4jWz3dcRJi3y2BublQ88zvFYh4okUtDi10C+mJkmb9fGOqhf6WrX10G1y2k0S57nd2ZBIpMEF753vFzJK1jHFuMd38vX/v8AJole2TquL+WATqMWEkWJkjfgo7MzcKrQ2m4tuHud3IH/AFa67r+FlcYCk2kwMpyBz4u6uPE+ylOGoXuOt1h+JNVezPskaG1QYIMg3BFwfAqQyouex4dhmuNKA2dQBgNBJuOk3KjMzWu5wBbpbpmfGfPhwXF+0G7LdbOlxmYta4NJu4xYbT/Ny6St1OuuYOBFVzC5ziWmd7G83Ec725Lo8O0Dr43W2ObnK0xJJIkOqryliywgg7FZhrSO8I6hVtUPkta0uPSAPMmw8/da5ZTx01/0VWy8znHan6Rs3j1IEqNTMj9/VRcPh6rpdWdTa4k2p6nANnuiXBskCATHCVOGDIHdIJ8IVpyyTyyk1r/Xnxoq0KL+Cl67KrEgwd+Kl0QVXFO9EsucpaQ08pt6XU5VOCxRbZ3y/RWy9/iyi8aS+CoREXQAiIgCIiAIiIAiIgCwq0g4FrgCDuCJB8lmiA5bGdlAx3xMNDXfyHY/0nh5qHRxsE06gLXDdptfou1XHdosL/FdqFjcHx5ea87l4Ywj3iTtlT2jy+vWa0Yaoxu4c15cJBjYtmYvaFhjGtbBhrawAJIBZqIEGY9p6LJlZ1MgEy0mJjbx5bbrfj8fTbDajQ4ESJAPpP2XmOSr6LKUl6VtLHh1J1VpfUa1xD9V3g72n5hFxPIjgsnVpEi83uCPUG4WyhRw8zSc6mTMgOkEHcOD5kdJ4Dkhy4j5Xtd42P3+qpLEpbJc18EdtXnZKLi4+G54ALPE4Wp/LbmCPytBY6G02d4mSY6R6Dqslhqf9DtoxfUb3mU2nS4k1HmZfaIB5cLWABhSMM5oc0CALgARy5cFm3KXkXLB0k/YQq3MWmk6Lg2IP4W+RfrZFnQ6lvp143KosNmgeIcQD12K2V8cxolz2i4Akjc2AHVYLM09E9bPO0NcfDdIDhIEEAgyb+0qsxVch0DgGj0aFHzfGBxDbxGo2K10HNdJ1jc7z9VlK5q2XqkXOUYmSeauKbydgT4AlV/Z7KdR+K893ZoH6uZJ5LqqDgLAQOinHjr5ooyqNQiAQR4iOnFTGmFZEyCDccjceYKh4jDaRLduXJbyg0rTshUZUb7qWxvJV9KopjK0cVpikqIZHxu4PHb8Lyg9Y4p0xAJ4rRTqrCc6yNk0WwqAhUeaZFmU68Piw9rnlxpv1MLWOJcGscCQSJi4G3SFszLNP9Oz4hpPqsbd+gtGlvN0mSPAHyVzRzZ9RrXafhy0EtmSJGxMbr0uPnhGLc379Eq1tGXZTA1qVJ4xBlzqhc0ay8taWtEEm0yDtZXarKWOIPeuPdWQMr1MOSM1+vwUk23bPURFsQEREAREQBERAEREAVfndBjqZL7adiNwTZWCqu0rCaJ6OaT4f5IWeX+D/wABHI1QouJ79N1OYMENMTpJHHopRFunPn4Kjzn4rXA0qZeDE3aBvBBk2tBnmvnFjl2f0bETFUyxobqGqw1OG/P5fM+Xmuj7O5cABVeSZHdadhzJHE8p/wAc7mQ7zdQJgggg+zo9jPRdxhndxhBmWMvz7oTUSJJE5tQ8FGxGHF4ABMSQInxWVGpdbMZVAb5fuFqp3FtszIFMhV2dYcPpuES4AlviBt57LdTqQtVassZZU4lkj543MAe7MyLn/H0W2hQfUd8zdA5Az6nZDllMi0tPT8FWWX0gxgaOHHn1WalF+F9ill4FzJmZJPNbMVgwWQeVthHDgtlWodJi1jfeFFdjnOAGm0QSPAdVDSobZ3uHphjWsbZrWho8AIUmmq7K8SKlNruY9+I9VYtKyTtkE6mRC9eLXWigbrfWql8W2XdCVxKMoH1w0ls7GPeyk4d03VZjnteXbEEn6qdlzQGtAsAAB0AC8+Ues0rLJ2i1olbK+Fa8DW0OjY7Ob1a4XHktNJTKZld0fCpVNw1Sm5we4PpmNHdh0RcVIsT4AT7KQG+XUKdiqdo5/XgoNCrz2U9UpUTdmym/cFXeA/8Am2eX3sqnDYfW6J2v5dFetbAgL1ODjkm5Pzwqz1EReiQEREAREQHiLxJQHqLyUlAerje0WYGpVNMfK06R1dsSfouwc8ASTAG5XBvpt1l0lx1E2sN547rk5k+sK+yURa1STbYWHgFqL/NSauF5KqxeKa2W6hrgkCb23Mcl4sm7suivzbFQ9rQJJ4COPQ24cV0GS4otptY9xO5DjFpcTptyXIUaRp1QajSTHzTNyRB6QLeqvMDVMEOEAE6TzCwcr0Xfh07cW0fqHsvGH4l7xPr4dFzteuG3JA8TC6eizT3RsLLKO3sozdSosj5W+gP1UfMMpa9rtPcJBFuu9uCltdKkkSDAXbGMZKiltHCVMlAJFwRIuZG1vyq6vTLDB/sV2OZwC28Sb/Zc3nb26ZnYi/iY+6znCPS16WT2QPiWUZlQEGOBjzFj9J81vwdLWb/KPforTC0WsnQ0DmYufE7lYR/ZbLkXJMxNJ+k3Ybxxnm2en0XZYTFNeJaQfr5jguTxLZWDanqs9KRDO4+IBxAVZjs2JBZQgk2L/wBLRxg8XeFguddLrTMxuZV7hMPpAAUyySWokGlmUkizr+H91MwrHUwGu8AeBVjhGKXUogiFquIpR7RdMr2ojUXqVScqt0sMTN7TyUmjXUw7J1Im0TataBJ4KupPUkiVsy7BMc+/W0x4Qt1inOSUSCdktM3dw2H3VovGtAECwXq+hw4/xwUSoREWgCIiAIiIDBJXi8Kkg9LlgXoVqehJVdp8QfhtaNnOv5Db98lzwdC6jMaIqMLTbiDyK5ythXNMEefD1Xk8/FNy7LwsjAO1KO/A05cdAl5Bdvcjaf3z5qUAhC4PCxUYrBNMmLlscY4xPHcqkyYV2l3xpA2aCQduNtl1WJZyHv8AZVOMbF1z9+jaLeoqu0OHFVjRHeDpa7i06Tt47ea7fKMYK9JlUEHULx/MLOHkZXEYuoHfwzIL2m4G3O/Dj6Kx7MZfWw4Ogyxxkh/dB6gAWPVWlLWw1o7QFbcPWcNQ2B6724jgoLa/O3utf+4jYe6rDLTKM05zQNQd0xF/NcFjKj+9Tq0tQB7wdBaYMgADpEHpO6+lM73iuT7W4cNGriLH9/vdbTx9V2EZfBX5VWaWjQIbEjeIPIlWbai5zs/VAb8MbtO25hxJb9x5LqKOXVHD5fUhcrbU2kXNWmVDxmH1NcOY/wAKxdh3MPeEfvmtNdiiUdWCoyUajSDp/h1Cf/Rlo9A4+vRd3SXGZbSADgP+SofWo4rrsvr6hfcbrPtc2iGWNCxViz5ZVfTK3ipZd2KVaM2QMeO8PD7lY01oNTW9x6xHQKQwrnvtJsvRPoG1zC1OMOIB4G/HmvGmyiY3FBkEQ5xNmzeJuT0H4XQ50kQlZbYfGvbxkcjdXWFxAeJHmORXJYao43J9FZUKzm3BXbxeY17dBxo6FFDwmN1WdY/VTF68JxmriUCIiuAiIgNaxJXqxIUgxc5aXuWxwWtzUBFquUKs5WD6ajVKCqwc5sVlKn47BcW78uaq6jyDEeq8HkYJY5P6NE7PajlR5m64HVWWIrwq94Jnr+7LzZ25UzRETIMIKmIc4kFjBcX+caQAekT6LswZXLdlsK2jVewaj8RsyQS0FhsJiATqO5kwupAWq154Un6bmUZuoOOw+l0891YUKmm6rO1GasoUQ5896oxsgTE8T/12v1W7jGUP7M92ZsxZb8pjqN1zfavEk0jxJcN/GT9FPwzjU2BjqI9iq/N8nfVvqAiRBBj1XO8zlX0XUaY7GZc3Sa5aNbyWiws1pIt4mV2FAFUnZigadBjHCC0vEdNbi2PIhXrCmN3JsSPMVRBBDhK5jMn6NTRd3CfYldiCC2+65fNqANc9Gtn3P3C1zppXH5KxKDKmup2fcTIIPrK6LCu5LQ3Bys24Vzdj6iy5Pxzu2jTRdUapK3PqwJPDhz6LnqWPqAkGAR0UhlVzjLjP79l04pxKtGp+GfJcCQSSbcysKGZ1ALwfEfhWrqgIXO13TVc0fzFJ4Ka6fITsuMLjqtSf5QLkA25SV7TaNZMCSACeJAkiT/6PqVsy7E/CbpZbieZPMr2o+Xk2vB89j+fNX5HAnCCn2v7X0WjLZNoKdScq+i5S2uWeOVINEoWV1g62pvUKip1OasspN3eAXp8HJ+9L5KSRZIiL2CgREQGteFZLyFJBqcVpe9b3sWipTQk0vqhR6lZZVmKHVVQY16yqsUZUusoNdVbJK3GcB1lYYWlqN9gs8UFty4BzD/UfoF4nOxP8jkaRejfp5WhS6GIncfhYMapNGmFxRg29Esj4zMmUhLib7AA/4C5+pXOKqguEMbs3fj9THspnalummTyIPqYVb2Zqai+DMaePOVnl70/oJI6Ci2Nlv/0xcCvabFKpmOMDxV8UU1T8IZXNaWOU6jUDhIIP74r3EU+Pl+FzuOqNZUcCQL8SAkcThLXhDZe1cW2mC52/ATf+yp6NXU4uduTJ/sqnEZ3TLwwGRxd+meA/urCjUB2utMkZJq0EWFE3U90OF7KpZUW5lcmwutcbvRDRExYh/kt9IqLUy3EOqOcAIOwJ2Cn4XKq3FoHnKsuDkUrr0m0ZmpZVWHwLi4uPEk+q6vC5PA71yptPKxyXqYOP0W/SlnJVKRCwbXI3XbjLW8lg/JaZ3atpY7VCzmMLjAbHdWNN6nu7M0jwI81nT7OMGzneq87J/wDNd3Fl1MhsdNl0WXYbQ2+5ufsFowuVMZcSfEqxAXXxeIsW36VlKz1ERdpUIiIDGEhZIgMIWDmLcvIQEOpQlQ6uDVxpWJYgOeq4EqJVy5dQ6itT8LKigcNjMvIUTByxxB2P1XcV8tlUuM7PvPy3WOXF3i0yyZCY9SWVVG/2rEN/QT5hbqOW1z+iPEheSuLljKqLNopO0Ltfd4fhQMoDaT94mx+y66p2dc4d65VTi+ytQbCV2ri1jcH8+kdtljTcFuaVUYbC1qdnMcR4GynM1H9LvQrzHxpwdUWtEt1S0HbgOUqjxmRNrVHPIuY9hC6HCZa913CFa0sthepxcDirkUbOLb2Opnmt1DsiG/LUePRds3CgLIUV1PHF+oizlqXZ4cXOPorLDZU1uwV22isxTSOKMfELK+nhFJZh1JDVlC0og0tpLMMWyEUgx0r0NWSIDyF7CL1AeQvURAEREAREQBERAEREAREQHkJCIgPISERAIXkIiAaV5pREB7oCaAiID2EheIgEJCIgPYREQCF7CIgEL1EQBERAEREAREQBERAEREB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2" descr="data:image/jpeg;base64,/9j/4AAQSkZJRgABAQAAAQABAAD/2wCEAAkGBxQTEhITEhMWFBUXGBUUFhgXGBUYGBMYGBgXGBYYFRgYHCggGBwlHBcUJDEhJSkrLi4uGB8zODMsNygtLisBCgoKDg0OGxAQGywlICQsLCwsLCwsLDU0NCwsLCwsLC8sLCwsLCwsNCwsLCwsLCwsLCwsNCwsLCwsLDQsLCwsLP/AABEIALcBEwMBIgACEQEDEQH/xAAbAAEAAgMBAQAAAAAAAAAAAAAAAwQCBQYBB//EAD4QAAEDAgIHBQcCBAUFAAAAAAEAAhEDIQQxBQYSQVFhgSJxkbHwEzJCUqHB0RThI5Ki8RUWQ2JyBzNTk9L/xAAaAQEAAwEBAQAAAAAAAAAAAAAAAgMEAQUG/8QALhEAAgIBBAECBAUFAQAAAAAAAAECAxEEEiExQRNRIjJhcQUUM0LwkaGxwdGB/9oADAMBAAIRAxEAPwD7iiIgCIiAIiIAiIgCIiAIiIAiIgCIiAIiIAiIgCIiAIiIAiIgCIiAIiIAiIgCIiAIiIAiIgCIiAIiIAiIgCIiAIiIAiIgCIiAIiIAiIgCKCpjGNsXtB4TfwVN+nKQJEkkZwPyoSthHtonGucukbNFRZpakfiI7wVbpVWuu0g9xSNkZdPJxwlHtGaIimRCIiAIiIAiIgCIiAIiIAiIgCIiAIiIAiIgCLwmM1GcSz5h0v5Ljkl2zqTZKig/Vt4/Q/hejFM4+YUfUh7o7tl7EyLFrwciD3LJTTyRCIiAIvHOAEmwC0eP0gX2bZvn3qm6+NSyy2qp2PgvYrSjW2b2j9PFabF42o/NxA4Cw68VESonPXi3a6yb9kejXpox8FerhXGR7Qt/4BoMcJcDHS6lo0GtEDxJJJ7ycyhcm0ssrZMv9PBkXLxtUi4MFYlYSoqxrk5tNthNOubZ42hx3/ut9hsS2oJYZHl3riiFLhcS6m7aaYO/geRXqabWtcT5MlumT5idqiqaPxzaotYjMfjkra9eMlJZR57TTwwiIunAiIgCIiAIiIAiIgCIhKALCpUDczCq18dns/zbun5XE6yazPY806Q7XxPNzfLZG/vyWaeoS+U1UaWdrwdli9KtYJkNHFxj6LnsVrlREj2jnHgwG/l5rgKtRz3Fz3OcTxuoS2LdVkldJ9s9er8NrS55O3ra4UyxzmMJfYAOgc5JE87LRVtba8ztBrZjstFpyN5WlDJb1megWGIYNkjjZVObNlekpi+s/c3D9O4mb1XeQ8FstEa1VG7XtZe2LHfO7pxXONfMTyvPismN8hZcTeeGSnTW44cUdfT1yE3omOIcCfJdLojTAqt2mOkb2uzHfvHkvlzzxt9ys8BjKlOo00zeRabGfm5KcZuLyZLdBXOPw8M+z0qod37xwUi1FCsbFtyPAjeFY0tjxTol43wG959HwXoQuTTz4PBlU9yS8lHS2M2nbA90Z8z+y1xcq9OtKlBXg33O2TbPWhUq1g8cVgQpS1ebPr1yVGCaZgVjCkNvWcblG4qLJI8IXiFy8lcGBCjeCsyTBiAd3Ad4lH8PXJTTwQZnhcUWEOabhddgMYKrA4dRwK4grYaCxvs3iTY2P2PRejotQ4S2vpmbU0bo7l2jsERF7Z5QREQBERAEREAREQHjnQJK0OnNLtptLnmB8Ld7zwV/SeJDQST2WguPQSvkmk9IOxDy9x3nZb8o3BYtRb+1HpaHS+q9z6RZ0npmrWJ2iQPlyA/JWvc4mAb8OSzos8OiyqvbuMdMvqsT5Pfiox4iuCsZbexHH8rF1QOgT5flRt2ptf1vhbHROF2zt+yL2ts5sEi4OUdTC4ic2orJWwOIax4L2hwFyHZHhPWFhVeCTAgX4w0d+/dC3FTVh1QxQO00tJBeCIdkWuMZyN32UektBGg1jbCILnF47RgWDWgSJncu4ZV69baw+TWsGRyiYtl+6kY/vA+vSFFTbOXruWbd9j38Fws7Jaxm5v5/RR+yF5+yyLSN31HoKJxN5t3erIdWfB2Oo+NHapdra94A3AFgYPepNedIOYKbJtJcOsW9cSqmojGbdQ/HsiOTZv8AWFW/6pVBssI+AtPiS37rls3Gvjy8Hm+mnrMYPdDY7aAW+pVfXrNfPdC4qCPXVdfgsTK8uMmnhmzUU+UbxrkcOiqUahNhc52U9KsDN1oTTPPcGiOo7P1b0VXeT6lT1j4qrUO/1++R8VVJF0ENv19h4FKlWBkTfIRxVerUgqzorCuqu3hozP28FFJyeESklFbmS4XDuqGB1N1cx+jgGi+18w+45KhpvTraH8KgAXixO5nfxK5z9fV2g9zyXZySfULcqoxjh8v/AAQhp7Lfj6Xj6nQuCjYVjQxAe0Edx5LMZqlJpkHFrhnbaKr7dJhOcQeitrS6s1Ja9vAg+P8AZbpfRUy3Vpnh2x2zaCIitKwiIgCIiALwlerxwsjBzmn8aKdJ73iWxGz8xdaDyXzJ7GuJ2WbDcwA4mOV19B12w5dh3O3MIebTYWJ6TPRfO2v5/aAvKn2fRfh6Xp5RK2hbj1UTmXsPqrLX7lBXJJIyj1ZVs3xbyQGBz6kK1g8UbAHZk5y4N5T+YUHs98eKiiTx9b/wuYJtJn07RekKbaLXvqNJOZn3jyBzy+i5fWjHCpU2WgSDc37oy9WXPCqTFzbdffuXtWm8XM53ztmPxnwU3NtJGOvRxhNzySPMZ25Zgd6xFQQ6xnvAb4RJSTnw3cf3Wbh8w/PiFWzWj2izO5JPlwEKNz/V5XnsnEgMG0b2+Lw3rptBaovcRUxXZYL+z3u/58ByGe9dis9ELbY1rM2XdSMAabH16gjbjZn5BvPefoFy+v2L26dV3NsfzCF1OsOmRHs2GGjON6+da3YmaRHEtH1B+yx22qyyMI9JlWmhKU3dPt/4IdE1LBdVgMQuQ1ew76h2abS4gEkCLAZkzkusOFfSbL2kTadwPAFVypcp/Q22Si3tzyXHaXewyx0biLEHxV7B4z2vbZaoI2mzAfzC5xzyeCjw2MdSqNcDlnzG8K9xWMeCE9PGUfh+b+dnYtrgifVuPA23qKq+Pr6tmq+NqjYFeldp98Af1DmLyqbsUHCQZkc/MrPZFxZjrWSwwGo9rG5kx+T3ZrotI4huEoBrfeiG/wC48TKo6rYedqqe4dDf6+S1WvJcazRcgMGzwkkz9votGlhtg5+X0QaV16qfS5f3NEMSbkkHvJ53jLNSMfJEyfW5QUHOiNnmbC3MnhksW1ZynicrDfKuPVa9jZ4SsWOtvkR13reUKoc0ELl6b98wN3oK7orHFjth9mOktdw5fZVzWTLfTuWV2jv9Vzd/cF0K0OrDD2yeQ8/wt8vY0n6SPldT+owiItJQEREAREQBERAa7FxJa6IPHIg5jzXCab1QcXl+HDQ35JIvynPeu/0ph9ps7wtVTrkWK8zUNQniXXg9LS2ygt0H90fMtIYWpQcG1BsuIBAztJGYtcg2WLHXuTPBdvrPoB2J2alN8PaIg+64TPQyuVdoXEDs+wfOUi477blW17HsVaiM4rLWfJRqv5LxzQBtER4ynsajT26bm7M+8CI70wlCpVJDWudAJMA2EHO2fJRNHGO+DClcnK4g7lmWiD4Ru81PhtG1jAbSeTnZpi+cmIW0wOqWIeQXgUhmZIcegH3KYZGVtceXJGipVLxFhM9FLRpOqvDKTS5xyA3d53Dmu0Zqlhmnae57uRdb6CVcGJpUGltGm1vcInv4quc4Q+Zmd6xP9NNv+xQ0Fq83DH21ZwdUA7IHutnPPM81HpzThdLW2Cg0hjnOzK0GNqrBdqZT+GPCO1UOc99nLK+MxWao4jQVbE0DUpNLv4gpAf7tnaJJyAAIuvBRfVdsMuc+QHErphiHUaLKLSWta28fG6SXuPeSekDcrtLWl8b/APDXduSUId/6LWrGjaGFwzw14fXI/jPEw2AeyyR7oveLnpFI4vE0O23+LTJ2nEHbY6c5ntMPq60/tnNeSCQfMHKeOauYfWAtb7P2bWkANY5nY7ibGfute7Jmlp5xk382e8/z+hSx+ObVe57W7EwYkOg8slA+tMD7ZLB0zOc3MjLeV4++fjvUGjfHCSS6Oi1XrS2pTcRDrjvvP2Wj0oThqxYP+267OQ4Acj9lRp4gsdIkQZ4Lo6tIYpuHd8QqUj/W0PHhP0VUkpcMotg65+p4ff3O6ogUMMD8jJPMgSfqvnuKxDqji5z9pxM2k+Vgu91oxGzQfAmezG4ggzPKxXzf2l+Hkr2ksRM34dFuMpvtsl2DutHTxlekutN+gI6cEa64jP6jv8CUq1SbkAbrlGkehl5JJvlPWfNW8BhmPjac2TIDTcnj3LWiSILoHL9yFPhI22gEC47REnoBK5gjPO14eD6xq8wMYGgzwPkJ32W3XN6Mxg2Wh1jwNoW10dpJlQlocC4Tkcx+V6lFkcKJ8hfXJyci+iItJmCIiAIiIAiIgC0mksJsmR7p+nJbtR1ACCDcKi+pWRwy2qxwllHJmqWGxhSs0oRmAVa0jgIki7fqO9aR4Xhz9SmWOj16/TtWTbf4mDm2V6dJgWAhaYFeFyi9TZjGTr08DbHSh3KvW0g471Q21g6qqJWzl22SVMV4JatcnMqnVqLyrVVDEYlUtGmET3EVFqzQfVcW02lxAJMbgMyV5Vrue5rGXc4wB65eS63RbBh27LQDPvne8/jgFOutN5l0XyscF8PLNDhqTaTYbcm5O9x9blBXxEiT64LocbgaVXtCWO4j7jetZiNWa2bC13WPML0YvPERC+r9zw/qc7XZLpGcW6ErGowHMRw5d0KximllR7HCNkkHpb628V7tbvXVTSNDl5RVpnh/c5Lx1pMjda/0WT2Fpkblkx4M8LnLIc+SHM+ShWbPf+63eqVfttYfmaR43+y1NSN0Lfau4Ruy+oJ2mFpjlMyPD6KmUTt816TTO11nDTQftcjw3r5u4C8QRymfGF3mt7C7COjIbLj3AhcFRfBkgEkC53cet1dZzIy/hqxS39f+EwpO3AZTnu3ZFShzGwS0k89kieovPAqOi8g9ki85ZxvUbyTmY33zI3R63rnRsab4Z403Np7vupsPXNNzXgDaHzCY7gsGsjKAOsrCRJvxQNJ8FmppF7gwlx7IjO+ZcSe8n6KXBY97antGuLTM9RZVKdO19+Z5eipaAyCc9nNkMNYPrWr+mW4inNg8WcPuORW2XyTRuNNCoHsOyRxFnCbgr6dovSDazA9h7x8p4FenRdvWH2fL6/R+jLdH5X/YuoiLSeeEREAREQBRVFKsHhRkdRVeVp8fgQbt7J+h6LdvYq76SyWw3rDRrqs2vKOQr9j3rKH244hdXWwYdmFqMXq1Sf8ACOi86ei9j0YamL7NHVxIBVStpBozcr2K1JYd7v5nflaqv/0+pncT3knzVf5J+WWfmIeDXY3WOkLB4J4Az5LU1tMuf7ojmfwuiGozW5BXNG6rtZUaXDsg7UcYyCujpYRWWslctTJ8R4MtWdE+xZ7Wpeq8Wn4GHIDgTmei2FZyu1zKo1WArHKWXk1VLCMWcQYWxw2McBBVARkp6YBUFJp5QsipdljSOi6WIbPu1IgOgTykbwuN0roOvR7Tmy0T2m3AzMnf4hdmCrFHExY3C1Q1KfE/6lNdk6fl5Xs/9HzZ1WbTbd4lRCkTJG7cN4zyX0PG6Ew1a+yGu4t7J+lj1CrYPVWnTcH7bnRkCWxlG4K9YlymaVrq0vKfsfP6hHw2vHj5LtNWcFs03PdfbERG4THirp1cwxPtDTAvMbTo8JjotdrPp1lNppUXTUiLZMHPnwCj9iu/VKyO2OfqbrVzSNLFUalMEO9m59B7Tvi3UEb+9chrDoz2Ly0gneDa4nfzvu5cVrdWcY7C1faMuDZ7fmH5G4r6jRNDGUpgPacwcweHEFWbMpRM9GpdE2/D7Pl4dHGMgZ8ekzZSURe+XH9l0ms2rIpta6iDs32t8G2zPKxXN3EXuIGUnpAVbTi8M9qq2NsN0CR1S1hHHiZUVoteTmcx6upHkWLe+4zO/v6rzbG0LCM4H25ISiWYkZdN3coaJh18szfPdAPFSe1jfn4H+ysYXRdSo2WNLmgja2bkAzYDjZd7ItqK+LhHlWrMkHa55Lf6paRdTIIBLSdlzRe26OYkqro3VWpUH8Qmm3+onkN3XwXX4XC0sOwNbAjeY2jzJVkVJPd0efq9RU4emvibOgpulZrTaJ0kHvLN0SPutyvTqsVkco+bsrcJYYREVhWEREAXhXqICJwWBap4XhaoOJJSKxasSxWixYmmouBNTKhYozTCummsDSUdhNTKLqAUT8OOC2JpqN1FQcSSkaHF4ScrFaquwtzELqqmGVavgdoRCw3aZSeVwb6dRt4Zyzh1Xu2dyv4vQT/gdHfktXX0ZjG+62m/q5v2KxS01iNnrwa7L1GoYvmszUWkNPGjOg3/ANh/+VGaONP+m1vUn7BR/L2exW5Q9zdivGZVPGaaZTHafHLMnotcNEYl3vOI7rfupKWrJ3ie9Xw0jfZXKyKNDpbWerUltOWN4/EfwtK0Fd//AJYB3L1uqnJaY0OPylbuj5OGYStlovStSi7aYY4jc7kQur/yseCiqarngpOEvJHfBm90HrVRrgNf2H8Dke471Yx2rlGqdodl3zNMT0XJnVkjctjhWYikLOLhwOfiq25Je52OYvMJYLv+SqX/AJHkcOypamptB0bJc20Zg8BNxY2VY6aqN99rh0nyUbtZmj49nvkeaqd6T5gXepqH+82TdVMO2C7adHF0eQC2NF9Ok0NY0NaNwt/dcpU1mYf9Vv8AMFB/jDHZO2u66i9RP9kcHHCc/wBSWTqsVpgAdkXWmrV3PNyq1F5flYc1vdGYNguRtHnl4KcKrbZZkQc66Vx2T6uYR20HxDb3423LqFUw71bXsU1qEcI8q6x2SywiIrSoIiIAiIgCIiAIiIAiIgPIXmyskXMAwNMLw0QpETajuWQmgF5+nCnRc2I7vZX/AEo4Lw4QcFZRc9NHd8ir+iHBefom8FbRNiG+RVGDashhQrCLu1HNzIf04Xhww4KdF3ajm5lY4NvBRu0e3grqKLri/BJWSXk1j9EtO5VaurzD8I8FvUUPQh7E1fNeTmX6q0/lHgvG6rsGTQunRc9CJ38xM0VLQgG5W6WAhbJFNVpEXbJkFKjCnRFNLBW3kIiLpwIiIAiIgCIiAIiIAiIgCIiAIiIAiIgCIiAIiIAiIgCIiAIiIAiIgCIiAIiIAiIgCIiA/9k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4" descr="data:image/jpeg;base64,/9j/4AAQSkZJRgABAQAAAQABAAD/2wCEAAkGBxQTEhITEhMWFBUXGBUUFhgXGBUYGBMYGBgXGBYYFRgYHCggGBwlHBcUJDEhJSkrLi4uGB8zODMsNygtLisBCgoKDg0OGxAQGywlICQsLCwsLCwsLDU0NCwsLCwsLC8sLCwsLCwsNCwsLCwsLCwsLCwsNCwsLCwsLDQsLCwsLP/AABEIALcBEwMBIgACEQEDEQH/xAAbAAEAAgMBAQAAAAAAAAAAAAAAAwQCBQYBB//EAD4QAAEDAgIHBQcCBAUFAAAAAAEAAhEDIQQxBQYSQVFhgSJxkbHwEzJCUqHB0RThI5Ki8RUWQ2JyBzNTk9L/xAAaAQEAAwEBAQAAAAAAAAAAAAAAAgMEAQUG/8QALhEAAgIBBAECBAUFAQAAAAAAAAECAxEEEiExQRNRIjJhcQUUM0LwkaGxwdGB/9oADAMBAAIRAxEAPwD7iiIgCIiAIiIAiIgCIiAIiIAiIgCIiAIiIAiIgCIiAIiIAiIgCIiAIiIAiIgCIiAIiIAiIgCIiAIiIAiIgCIiAIiIAiIgCIiAIiIAiIgCKCpjGNsXtB4TfwVN+nKQJEkkZwPyoSthHtonGucukbNFRZpakfiI7wVbpVWuu0g9xSNkZdPJxwlHtGaIimRCIiAIiIAiIgCIiAIiIAiIgCIiAIiIAiIgCLwmM1GcSz5h0v5Ljkl2zqTZKig/Vt4/Q/hejFM4+YUfUh7o7tl7EyLFrwciD3LJTTyRCIiAIvHOAEmwC0eP0gX2bZvn3qm6+NSyy2qp2PgvYrSjW2b2j9PFabF42o/NxA4Cw68VESonPXi3a6yb9kejXpox8FerhXGR7Qt/4BoMcJcDHS6lo0GtEDxJJJ7ycyhcm0ssrZMv9PBkXLxtUi4MFYlYSoqxrk5tNthNOubZ42hx3/ut9hsS2oJYZHl3riiFLhcS6m7aaYO/geRXqabWtcT5MlumT5idqiqaPxzaotYjMfjkra9eMlJZR57TTwwiIunAiIgCIiAIiIAiIgCIhKALCpUDczCq18dns/zbun5XE6yazPY806Q7XxPNzfLZG/vyWaeoS+U1UaWdrwdli9KtYJkNHFxj6LnsVrlREj2jnHgwG/l5rgKtRz3Fz3OcTxuoS2LdVkldJ9s9er8NrS55O3ra4UyxzmMJfYAOgc5JE87LRVtba8ztBrZjstFpyN5WlDJb1megWGIYNkjjZVObNlekpi+s/c3D9O4mb1XeQ8FstEa1VG7XtZe2LHfO7pxXONfMTyvPismN8hZcTeeGSnTW44cUdfT1yE3omOIcCfJdLojTAqt2mOkb2uzHfvHkvlzzxt9ys8BjKlOo00zeRabGfm5KcZuLyZLdBXOPw8M+z0qod37xwUi1FCsbFtyPAjeFY0tjxTol43wG959HwXoQuTTz4PBlU9yS8lHS2M2nbA90Z8z+y1xcq9OtKlBXg33O2TbPWhUq1g8cVgQpS1ebPr1yVGCaZgVjCkNvWcblG4qLJI8IXiFy8lcGBCjeCsyTBiAd3Ad4lH8PXJTTwQZnhcUWEOabhddgMYKrA4dRwK4grYaCxvs3iTY2P2PRejotQ4S2vpmbU0bo7l2jsERF7Z5QREQBERAEREAREQHjnQJK0OnNLtptLnmB8Ld7zwV/SeJDQST2WguPQSvkmk9IOxDy9x3nZb8o3BYtRb+1HpaHS+q9z6RZ0npmrWJ2iQPlyA/JWvc4mAb8OSzos8OiyqvbuMdMvqsT5Pfiox4iuCsZbexHH8rF1QOgT5flRt2ptf1vhbHROF2zt+yL2ts5sEi4OUdTC4ic2orJWwOIax4L2hwFyHZHhPWFhVeCTAgX4w0d+/dC3FTVh1QxQO00tJBeCIdkWuMZyN32UektBGg1jbCILnF47RgWDWgSJncu4ZV69baw+TWsGRyiYtl+6kY/vA+vSFFTbOXruWbd9j38Fws7Jaxm5v5/RR+yF5+yyLSN31HoKJxN5t3erIdWfB2Oo+NHapdra94A3AFgYPepNedIOYKbJtJcOsW9cSqmojGbdQ/HsiOTZv8AWFW/6pVBssI+AtPiS37rls3Gvjy8Hm+mnrMYPdDY7aAW+pVfXrNfPdC4qCPXVdfgsTK8uMmnhmzUU+UbxrkcOiqUahNhc52U9KsDN1oTTPPcGiOo7P1b0VXeT6lT1j4qrUO/1++R8VVJF0ENv19h4FKlWBkTfIRxVerUgqzorCuqu3hozP28FFJyeESklFbmS4XDuqGB1N1cx+jgGi+18w+45KhpvTraH8KgAXixO5nfxK5z9fV2g9zyXZySfULcqoxjh8v/AAQhp7Lfj6Xj6nQuCjYVjQxAe0Edx5LMZqlJpkHFrhnbaKr7dJhOcQeitrS6s1Ja9vAg+P8AZbpfRUy3Vpnh2x2zaCIitKwiIgCIiALwlerxwsjBzmn8aKdJ73iWxGz8xdaDyXzJ7GuJ2WbDcwA4mOV19B12w5dh3O3MIebTYWJ6TPRfO2v5/aAvKn2fRfh6Xp5RK2hbj1UTmXsPqrLX7lBXJJIyj1ZVs3xbyQGBz6kK1g8UbAHZk5y4N5T+YUHs98eKiiTx9b/wuYJtJn07RekKbaLXvqNJOZn3jyBzy+i5fWjHCpU2WgSDc37oy9WXPCqTFzbdffuXtWm8XM53ztmPxnwU3NtJGOvRxhNzySPMZ25Zgd6xFQQ6xnvAb4RJSTnw3cf3Wbh8w/PiFWzWj2izO5JPlwEKNz/V5XnsnEgMG0b2+Lw3rptBaovcRUxXZYL+z3u/58ByGe9dis9ELbY1rM2XdSMAabH16gjbjZn5BvPefoFy+v2L26dV3NsfzCF1OsOmRHs2GGjON6+da3YmaRHEtH1B+yx22qyyMI9JlWmhKU3dPt/4IdE1LBdVgMQuQ1ew76h2abS4gEkCLAZkzkusOFfSbL2kTadwPAFVypcp/Q22Si3tzyXHaXewyx0biLEHxV7B4z2vbZaoI2mzAfzC5xzyeCjw2MdSqNcDlnzG8K9xWMeCE9PGUfh+b+dnYtrgifVuPA23qKq+Pr6tmq+NqjYFeldp98Af1DmLyqbsUHCQZkc/MrPZFxZjrWSwwGo9rG5kx+T3ZrotI4huEoBrfeiG/wC48TKo6rYedqqe4dDf6+S1WvJcazRcgMGzwkkz9votGlhtg5+X0QaV16qfS5f3NEMSbkkHvJ53jLNSMfJEyfW5QUHOiNnmbC3MnhksW1ZynicrDfKuPVa9jZ4SsWOtvkR13reUKoc0ELl6b98wN3oK7orHFjth9mOktdw5fZVzWTLfTuWV2jv9Vzd/cF0K0OrDD2yeQ8/wt8vY0n6SPldT+owiItJQEREAREQBERAa7FxJa6IPHIg5jzXCab1QcXl+HDQ35JIvynPeu/0ph9ps7wtVTrkWK8zUNQniXXg9LS2ygt0H90fMtIYWpQcG1BsuIBAztJGYtcg2WLHXuTPBdvrPoB2J2alN8PaIg+64TPQyuVdoXEDs+wfOUi477blW17HsVaiM4rLWfJRqv5LxzQBtER4ynsajT26bm7M+8CI70wlCpVJDWudAJMA2EHO2fJRNHGO+DClcnK4g7lmWiD4Ru81PhtG1jAbSeTnZpi+cmIW0wOqWIeQXgUhmZIcegH3KYZGVtceXJGipVLxFhM9FLRpOqvDKTS5xyA3d53Dmu0Zqlhmnae57uRdb6CVcGJpUGltGm1vcInv4quc4Q+Zmd6xP9NNv+xQ0Fq83DH21ZwdUA7IHutnPPM81HpzThdLW2Cg0hjnOzK0GNqrBdqZT+GPCO1UOc99nLK+MxWao4jQVbE0DUpNLv4gpAf7tnaJJyAAIuvBRfVdsMuc+QHErphiHUaLKLSWta28fG6SXuPeSekDcrtLWl8b/APDXduSUId/6LWrGjaGFwzw14fXI/jPEw2AeyyR7oveLnpFI4vE0O23+LTJ2nEHbY6c5ntMPq60/tnNeSCQfMHKeOauYfWAtb7P2bWkANY5nY7ibGfute7Jmlp5xk382e8/z+hSx+ObVe57W7EwYkOg8slA+tMD7ZLB0zOc3MjLeV4++fjvUGjfHCSS6Oi1XrS2pTcRDrjvvP2Wj0oThqxYP+267OQ4Acj9lRp4gsdIkQZ4Lo6tIYpuHd8QqUj/W0PHhP0VUkpcMotg65+p4ff3O6ogUMMD8jJPMgSfqvnuKxDqji5z9pxM2k+Vgu91oxGzQfAmezG4ggzPKxXzf2l+Hkr2ksRM34dFuMpvtsl2DutHTxlekutN+gI6cEa64jP6jv8CUq1SbkAbrlGkehl5JJvlPWfNW8BhmPjac2TIDTcnj3LWiSILoHL9yFPhI22gEC47REnoBK5gjPO14eD6xq8wMYGgzwPkJ32W3XN6Mxg2Wh1jwNoW10dpJlQlocC4Tkcx+V6lFkcKJ8hfXJyci+iItJmCIiAIiIAiIgC0mksJsmR7p+nJbtR1ACCDcKi+pWRwy2qxwllHJmqWGxhSs0oRmAVa0jgIki7fqO9aR4Xhz9SmWOj16/TtWTbf4mDm2V6dJgWAhaYFeFyi9TZjGTr08DbHSh3KvW0g471Q21g6qqJWzl22SVMV4JatcnMqnVqLyrVVDEYlUtGmET3EVFqzQfVcW02lxAJMbgMyV5Vrue5rGXc4wB65eS63RbBh27LQDPvne8/jgFOutN5l0XyscF8PLNDhqTaTYbcm5O9x9blBXxEiT64LocbgaVXtCWO4j7jetZiNWa2bC13WPML0YvPERC+r9zw/qc7XZLpGcW6ErGowHMRw5d0KximllR7HCNkkHpb628V7tbvXVTSNDl5RVpnh/c5Lx1pMjda/0WT2Fpkblkx4M8LnLIc+SHM+ShWbPf+63eqVfttYfmaR43+y1NSN0Lfau4Ruy+oJ2mFpjlMyPD6KmUTt816TTO11nDTQftcjw3r5u4C8QRymfGF3mt7C7COjIbLj3AhcFRfBkgEkC53cet1dZzIy/hqxS39f+EwpO3AZTnu3ZFShzGwS0k89kieovPAqOi8g9ki85ZxvUbyTmY33zI3R63rnRsab4Z403Np7vupsPXNNzXgDaHzCY7gsGsjKAOsrCRJvxQNJ8FmppF7gwlx7IjO+ZcSe8n6KXBY97antGuLTM9RZVKdO19+Z5eipaAyCc9nNkMNYPrWr+mW4inNg8WcPuORW2XyTRuNNCoHsOyRxFnCbgr6dovSDazA9h7x8p4FenRdvWH2fL6/R+jLdH5X/YuoiLSeeEREAREQBRVFKsHhRkdRVeVp8fgQbt7J+h6LdvYq76SyWw3rDRrqs2vKOQr9j3rKH244hdXWwYdmFqMXq1Sf8ACOi86ei9j0YamL7NHVxIBVStpBozcr2K1JYd7v5nflaqv/0+pncT3knzVf5J+WWfmIeDXY3WOkLB4J4Az5LU1tMuf7ojmfwuiGozW5BXNG6rtZUaXDsg7UcYyCujpYRWWslctTJ8R4MtWdE+xZ7Wpeq8Wn4GHIDgTmei2FZyu1zKo1WArHKWXk1VLCMWcQYWxw2McBBVARkp6YBUFJp5QsipdljSOi6WIbPu1IgOgTykbwuN0roOvR7Tmy0T2m3AzMnf4hdmCrFHExY3C1Q1KfE/6lNdk6fl5Xs/9HzZ1WbTbd4lRCkTJG7cN4zyX0PG6Ew1a+yGu4t7J+lj1CrYPVWnTcH7bnRkCWxlG4K9YlymaVrq0vKfsfP6hHw2vHj5LtNWcFs03PdfbERG4THirp1cwxPtDTAvMbTo8JjotdrPp1lNppUXTUiLZMHPnwCj9iu/VKyO2OfqbrVzSNLFUalMEO9m59B7Tvi3UEb+9chrDoz2Ly0gneDa4nfzvu5cVrdWcY7C1faMuDZ7fmH5G4r6jRNDGUpgPacwcweHEFWbMpRM9GpdE2/D7Pl4dHGMgZ8ekzZSURe+XH9l0ms2rIpta6iDs32t8G2zPKxXN3EXuIGUnpAVbTi8M9qq2NsN0CR1S1hHHiZUVoteTmcx6upHkWLe+4zO/v6rzbG0LCM4H25ISiWYkZdN3coaJh18szfPdAPFSe1jfn4H+ysYXRdSo2WNLmgja2bkAzYDjZd7ItqK+LhHlWrMkHa55Lf6paRdTIIBLSdlzRe26OYkqro3VWpUH8Qmm3+onkN3XwXX4XC0sOwNbAjeY2jzJVkVJPd0efq9RU4emvibOgpulZrTaJ0kHvLN0SPutyvTqsVkco+bsrcJYYREVhWEREAXhXqICJwWBap4XhaoOJJSKxasSxWixYmmouBNTKhYozTCummsDSUdhNTKLqAUT8OOC2JpqN1FQcSSkaHF4ScrFaquwtzELqqmGVavgdoRCw3aZSeVwb6dRt4Zyzh1Xu2dyv4vQT/gdHfktXX0ZjG+62m/q5v2KxS01iNnrwa7L1GoYvmszUWkNPGjOg3/ANh/+VGaONP+m1vUn7BR/L2exW5Q9zdivGZVPGaaZTHafHLMnotcNEYl3vOI7rfupKWrJ3ie9Xw0jfZXKyKNDpbWerUltOWN4/EfwtK0Fd//AJYB3L1uqnJaY0OPylbuj5OGYStlovStSi7aYY4jc7kQur/yseCiqarngpOEvJHfBm90HrVRrgNf2H8Dke471Yx2rlGqdodl3zNMT0XJnVkjctjhWYikLOLhwOfiq25Je52OYvMJYLv+SqX/AJHkcOypamptB0bJc20Zg8BNxY2VY6aqN99rh0nyUbtZmj49nvkeaqd6T5gXepqH+82TdVMO2C7adHF0eQC2NF9Ok0NY0NaNwt/dcpU1mYf9Vv8AMFB/jDHZO2u66i9RP9kcHHCc/wBSWTqsVpgAdkXWmrV3PNyq1F5flYc1vdGYNguRtHnl4KcKrbZZkQc66Vx2T6uYR20HxDb3423LqFUw71bXsU1qEcI8q6x2SywiIrSoIiIAiIgCIiAIiIAiIgPIXmyskXMAwNMLw0QpETajuWQmgF5+nCnRc2I7vZX/AEo4Lw4QcFZRc9NHd8ir+iHBefom8FbRNiG+RVGDashhQrCLu1HNzIf04Xhww4KdF3ajm5lY4NvBRu0e3grqKLri/BJWSXk1j9EtO5VaurzD8I8FvUUPQh7E1fNeTmX6q0/lHgvG6rsGTQunRc9CJ38xM0VLQgG5W6WAhbJFNVpEXbJkFKjCnRFNLBW3kIiLpwIiIAiIgCIiAIiIAiIgCIiAIiIAiIgCIiAIiIAiIgCIiAIiIAiIgCIiAIiIAiIgCIiA/9k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2" descr="data:image/jpeg;base64,/9j/4AAQSkZJRgABAQAAAQABAAD/2wCEAAkGBxQSEhQUExQVFhQWFhcYGBgXFRgYFxgUGBQXFxUYFxcaHSggGBolHBUXIjEkJSkrLi4uGB8zODMsNygtLisBCgoKDg0OGhAQGywkHyQ0LCwtLCwtLCwsLCwsLCwsLCwsLCwsLCwvLCwsLCwsLCwsLCwsLCwsLCwsLCwsLCwsLP/AABEIALcBEwMBIgACEQEDEQH/xAAcAAEAAgMBAQEAAAAAAAAAAAAAAwQCBQYBBwj/xAA6EAABAwEGAwYFAwQCAgMAAAABAAIRAwQFEiExUUFhcQYigZGh8BMyscHRQlLhB2KS8RSCI3MkM0P/xAAaAQACAwEBAAAAAAAAAAAAAAAAAwECBAUG/8QALBEAAgIBBAEBCAIDAQAAAAAAAAECEQMEEiExQVEFEyIyYXGR8BTBQoGx0f/aAAwDAQACEQMRAD8A+4oiIAIiIAIiIAIiIAIiIAIiIAIo31gFA61HgkT1GOHbLKLZbRa813bqNz9yVnl7QgukW92zaItV8TmVm21R+oqq9pY/Kr/Ye6ZskVKnbNyI8lap1A4SDK1YtRjyfKyri0ZoiJ5UIiIAIiIAIiIAIiIAIiIAIiIAIiIAIiIAIiIAIiIAIiIAIioW21GcLfH8JGo1EMEN0i0YuTpFiraQOZVV9oJVXFHFYOr+4XCze0pT7dfQfHEWcSxdVVfET0XmI+4WV6hsuoErnrFxUBrez70WBq+5SJZbLqBK4rEvA/3wUIqLFxzBPPj/AAlORdRMqj+SwoVzTdLSc9eIKifVGfVRPrDZUU3F2uxm21R1dgtwqCP1fXmFcXEULWWkEHRb+je/dxajjy95L0Wj9qxlCsva8mPLp2n8JuEVKz3kx3GOuk7K6uviywyrdB2jM4uPYRETCAiIgAiIgAiIgAiIgAiIgAiIgAiKnel6UrMw1Kz2saNzmTEw0ak8gobSVsC4qtuvGlRGKrUZTG7nAfVfJ+1/9RqlcfDs2OiwHN+KHuG2XyDoVwT3lxJJJJ4kyT4rLPVL/FFXI+5W/wDqNYaYOGo6o4cGMdn/ANnAD1Wirf1aYD3bK4jnUAPkGlfKYW77N9mqtsd3e7SB71QjIcmj9TuXDis2TVzStul++pMbfCPqvZbtbVttN7zRFJgIa0h5cXO1dHdGgjxPJbBz4zVayWVlCmylTENY2G7xvzJMkncrzF/ped1etnmny+F0b8eOkSYp6LEVANM1A6soXVisikPUC260b+/BRVLSPfvRUy6TxXivuZdQRYNo3Q1uf2UBeP8ASjc/y98FHJO1ErqpOUrAuPv7KE1lgavNW2liRx0/PgsKmoCrvrKpare2mCXGB6+CZHG30VckuWXnVIVqxWiXRv8ASFxVr7RE5U2xzd+Fq69oqv8Amqv6BxA8gtmPRvt8GPJrIdLk+g2i1OaYzhd5c9oNSjTcRBLc+oy+y/OzmvE993PvH8rpOznbG1WWAH/Epj/86hJy/tdq36cl0NDFaaTbfDM+XULIuj7ii0nZztRQtg7hw1AJNN0YhzH7hzHjC3a7kZKStCgiIpAIi1PaS/WWOljdm85MZxc78blQ2krYGz+IMWGRiiYnODkDG2R8lmuR7J3BU+KbbayTaKg7rdBTYRoRvHDh1065EW2gQREUgEREAERc5227TCxUQWiar5FMRIERLnchPifFVlJRVsD3tn2nbYaQIwuquMNYXRAz7zhrhy9V8Tvm+a1pfjrVHPOcAnut5Nbo3Tgorwt1Sq9z6ji57jJceP8ACpkrm5crm/oVfJgSvWoSvJSyKMsS+23JSbZ7NRptGjGk8O8c3HqSSV8l7LWGnaLVTp1ZNM4i4AwS1rC6JGgJAE819XZVkTGUnCP7f9z5Lne0fkVGvSx5dlmtaVVdVUbnrFzlx6Oio0ZYljiUZevHOVtpYydWjRRGqsHqIlMUSSR1VRlyxK8V0iDKV4URykCvWdC0b7C57y54nXwGy21R8Hl6rD/mhvAnqfsujp9sFd8nO1Mcs3SXBQN2xwheOurIHCc+RWyo3g95wsZmdAJJ9FvbDc1V8fEIaNhmfrA9UyWoiuGZv42TycPaLtP7T1gqu+xEDSI5L6zSuGiPmxO/7R9FOLrs/wCw/wCbvypU4vt0R7iR8ksTC0hwJa5pkEEgg7g6hdzdnbKswD4kVGjfJ/8AkMvMLa23svZ6g7pLXcCQHD6T6rnrd2JrgxSLXDfGW+bT9pToTcfkl+Cjxzid7ct+UbUCabu8PmYcnN6jiOYyWyXyG6+x14C0sLXNp4SHGrLSAJzAAhzjrkYB4ruLbabdZqbn1H2WpTYJNRwqUnx/6wHNc7gIIzXSxZ3KNyRZX5Ntfl707LSNSoeTWj5nu4NaPcLn+zV0vtFX/m2sS8//AEs/SxuoIH0/y2jUdnbG+8bQ6taJNKkYDTpi1DCBlMEF2wIbxK+jpkfj+J9eCFzyERE0sEREAEREAF8v7b03Otbw8GIbgxDLAGj5eWInxlfUFDarKyq0te0OaeB+2xSsuPeqIas+GWmxs0GR46fha2tTYOK+s3v2Bp1M6bi07O7w6B3zDxlcDevZCvRJxMeBuBiH+QWLJjnHwUpo5t+CMp8yqj3DZbSpd5HEeR/CrPsR3Hn+Um36FuSz2TvNlnrlz4DXsczFHylxaQTyloB5FfSrGCA9p/SQRzB/16r5M+wmeH+Tfyu2/puyq51Zj/iOAawNJJc0AEy0agfpy2Cy6yCnjb9DTp5tSSZ0bjmvMa3tluOZxTkdFsqN0MbwHkFz8WhzZOkbpaiETjolePqLuG2Bm3qorRdbHfzn4J79mZkr4F/yonCvKjcVv71uPCJb/B/C5+s0gwRB2WZ45Qe2Spj4zUlaEoVGCs5UUXMlhUcj3KCq9TFEle0FXLs7PvqwXy1p0/cfDgOq2Vz3VEVHjvataeGxPP6LpaFONUe9beyH5EznRWu66adIQxsbniepV+QF4HgLHEEyKUeV2Zm2+z19RRuK8fUUReUqcrLpGb3c1H/yCOnr4KN1RVa1TnwSHNp2hihZt6duY7WQQMjx9+C1d+UxaQynUc5gDsTTqJiAS3R0cJ0Oap/Gjir1G0NqMwP0Gh4jp70lbcWqySfdP/v0ZSWGKXXBb/p3Zvh3fRBEP75qTr8T4jg+eYIjwXSL55au1j7BXFKo34tMtBMZPDpIxAnUFuHI8ZzXZ3LfNG1U/iUXSNCDk5p2cOC9PgzxnFLz6HPkqdGwREWggIiIAIiIAIiIAIURAGtttxUKvz02zuBB9Fo7X2CoO+UlvquuUdVx0Gp9BxKXkUEraJRwLP6eN+IA58tHzRkY2nguyoUKNlphrQ1jRkAOP5KltVpZRbJ4nqSea1F5zVGMYpaYjSDy8x5rDOsdvuXp6fv7wNir+xKL6xyG93Yuz9FC+3PNN4xnED3XZAlufAaaSoallDJAEOaBPjr0znwhSClhxaZEEeRJ9Asu7K+JP1/sZUfBrnPqS3vuzGUOPvUx4LaWC8Hio1jjiDieRAAnEeS1tUZADgI83E/dKBw4nHU90fc9NPVZ8c3CXD+/9jJJNHVNrNqA4SDw8Vz99XWPTI7cuip2VxpvxA6HwI2K6a0kPZOoIB/C0zrVY3aqSFq8cuOj55WpFp+/vio3OW1vNneOxn31XNWu04HFp4ewVyYLf0bFIuOethclgxn4jx3R8o3O/RaW6Wm0VQwfKM3HZv5Oi7mmyAABAAyjZK1MtnwLtkuRLRGanLo9/ZQh8ZBYPqz7yScdRQpq2SYuf8LB9Q+9VC96gNQbjyU7vBZRLBqHwXnxd/KVXNTn0Ub6qrZfaTVqyoVqkqKpWM+Cqvqbq0YNluiZ1RZ0LRBzVM1F5iTVGiCt/UCjiZRrcRNN3SMTPD5vMLmrlvqrZaoq0nQRqD8r2/tcOI+i6q/jisdQHhBHIteDPliXz3Eutgk3FPyjlaiO2Z+j7mvNlposrU/leJjiDo5p5ggjwV1fIP6S38adc2Zx7lWSwcBVaJy2xNB8WhfX128OTfGxaYRETSQiIgAiIgAiIgAVC+phaXnafwM1nUzgefT2FXvHNjmggGOJA1+nFJnLtrx/0skaG0tL8FR5ye/IahrdNOR81ds9ItdGcOEgzqRnrOsGJUDmwMLg0EGZGxAyIylWXEwQTkANNnNiZ5yfNcyKSlb7/bs0PqivUqTiOWeRgRMAmfNx9FjU/UMiSRpvkDHLvEeSkc8uidiD1G58VHXMAHm90+MN9c/BVbu/397JKVUa8yT0bw99FjaIwZTtnyM5DxHqlTu+hP2H3UNV05DTmsk3tTGJWYnll9F0NzV8dM7gx4QufBMdNOvkt12ejA+P3ceiZo2/efcrl+U0t+tgnTUrke09nBomroaWZP8AZxnpr4Fdhf5zPVaGtRbUa5jhLXgtcN2uEOHkVkjLZnfpYxcwRb7E3eKdna/LHVAeT/bqwdIM+JW/JheU2hrQBkAIEaQNI8FE+oufke6Tm+2MSJDUWBf4dT7hQuqqB9Ube+arEvtJ3O5eWij+J7jyVWrXG3qonVdojy9VdRJosVa/PzzVarV8fD3Cr1KiruqJ0cYEzqxUGJeEqMuTlEqSFy9a7NQFyzpaq1EGd7P/APi1Bu0+REfcL54u67Q1MNIjcR9AuKriHdVt03RztW/iRjZq7qb2vYYcxwc07OaQR6hfozs/erbXZ6VduQe2SP2uBh7fBwIX5ze1fUf6NXr3atmccwfisz4GGvA6HCf+xXR006lXqZ4n0xERdAuEREAEREAEREARsOp9wMlzRtWPGXT3iOYDRMa6Rrpmt+av/jJGobtOcbcVpqbmtDpLZgRDgZcOMCYyhcrNPfCFPim/z+sfjVWWaTHhnAwABOkDbbKNNlXc9uIkExpnnI2UVPI6xx7w+2c+SkceAnMRtOe2pz8kmU7SGJUYvdJIbq6YHTMHylQW4FgAdGggT6nkCT1Kks1pAMO+XTLWSREcs5Kr3vahVjKGcMon909O76pVxcHJvn0Lc3RUc+Sc+evgvXNGeYKxpN0xCQDnBziAADsMl60GRlOw/ASKT7LmVNw8Tz+wW9uOPhmP3HxO+ea0dobhkFo5k655ic4B5Qt3Zh8OiJ1jEd5Oa06VbZu/CF5OUaG/XZu6rSsOau3tWkrXsC5Tlum5LyzQlUaOko1pYOn8FQvKq2KtlHvPNTPKz5l8ZeHR45yq1qqleclRedUQiXPHPzWFR6PyVd7lpjEqZOeo8SxJXhTEiDIlRkr1y8DVYDwK5QZEFRUqakrVMI5+wgqzRdqLRJa3x8v9rQVhl0XT9q+ztWjTo2l2bKjQHCM6bjJaDyLYz3kbLnQ4LfGDgkmcvO902ys3MLediLeaFus7+Dnim7pU7noSD4LSAQ4iNVbuurgr0XgwW1aZ8ngpkXTTFI/R6Ii7IwIiIAIiIALwr1EAVQwOpRwLY9Fp6dMMOEvIH7WgEggztrPFbizOiWbT5TkudtDA17w4mcWQjhz8FxZySxwdcrh/ddo0wXLRafWDScBy3yLiTrL+HgVXptLpwnxnQbDisXU8xn0B5/KOW/QSvazyBhGXFx3G3IZZJMpN8vr6DEvQ8rwQBECJ4ScoE+JJ9OCrWhg4aA5dIifRSDQnkPz+F64/p4iR6zHmlt2ieiswaHTc/wAKVxaSYEHgZ9wsHNiefv31R2oJjoIHPPLmqqXFEk1ishqPAcJbqTy6q9e9oDYGW6zuwFtPE7InPw4fnxWive05nOZ06JmafucHHcisVvn9jT2qpicSsGrHUoTAJ2C5sVykjSzGw2qXnafot9TzXK3dSIIK6hjobMo1ePbKiIy4IrXVjJa19SV7aK0lV8SMcKRayR7lC9ehekJq4AiherKF7hVrAwDFmxiyAWQQBmxqt3TYxVqgEd0GXbQOHiqzVu7rp4BlqdVr0uHfO30hGWe1HU16FOvTdTqtD2OEFp0I1HTML432y7LvsL5zdQcf/G/jvhfs70MTuB9Xs1dT3hY6dqovo1RLHiDuDwc08CDBHRdrJiWRfU57R+eatTQqWnUwuDtYId5GVsO1/Z59hr/DdnTdLqb/ANzZ4/3CQCOh0K0zKmR99Vz5RceBfR+oKbw4AjQgEdCslDY6YbTY1s4Q1oE6wAAJUy7AwIiIAIiIAIiIArPOGpycPUfwqd7WVzs2a5TwOXHLM9FsLRSxCNDqDsd1BY6sy13zDVc7JBKTxy6lyn9fK/sbF/5LwaP4Jp97UzqRkCd+fJVqhkwJO+5J4nmVt7zu4kl7CdPlnIuiJWqp2R8gFpBnMQdOq5ubHKMtqXBohJNWKndA55/SFB+qdvsp7Y6HEbe/som0XPOQJJPgOpSZ23SLLqzKvTyPmOmqnsFjxQ93yjcakfZbChdrQAH94jyVe9LwaGlrf4haXjjiW/J+PqU3OXESteltga+P2C5e01S4yVNbLQXHkqsLmZMksst0jTCKijyFWtD57o8fws7RW4N148v5Vi7LCXEZLdpNO73v/QvJPwWLHYzgJjSD6rG0WvCutsF3gNgjUQuKvO7qtKo4PiJOEjQt4eKbrtO7U/AmMr4KtSvJ4LxrkbZ1OyisXCHQsxaFlhUgavSFSxxFC9hZOXiAPFkSBrkq1e2NbzOwVE1HVDnpwHBaMWCU+fBSU0jc2arJyXSWKlIXOXbQMhdnd1PILtafGoqkYskrM6VJWqbSrDKSmZSWxITZp+0FzstlB1GqNRLHxJY/9Lh99xI4r4Lfd01rJVdSrNwuGYIza5v7mniD9oyOS/S7WrQ9ruyFG8GMbULmOYZa9kSAfmbnqDA8glZcW/ldlWrNl2ftPxbLZ6g/XRpu82ArYKCw2RlGmylTEMptaxokmGtAAEnM5BTpy6JCIikAiIgAiIgAq9qs+LNphw0PA8irCKk8cZx2yJTado1f/NcyRUadciBkfFTUrY1w1jkd9leVO0Xex2eEA7jJYnp88PlkpL69/lf+DN0X2qMKzm6kAqtaba1oEa7clVtd3uGYcfHl0WntVKp/pZcr1XO2C/KGRUPLLNvvXX6D3ktHXrl3RZvoO/aVgbM86CPVc96TUZJXM0KcI9Fao4DUqs6o52QEfVbWjcziZK3FiuPkt2DQKPL5YuWY0F33WSdF111XXhjJX7HdwbwWxYyF1MeFIzSnZG2lAVS1WeeErYwsSxNlBMomcrbLv2C0dpspC+gvs4KqVrtB4LJk0ikOjlo+evY4cFE4nZd4+5GngonXA3ZZ/wCBH0Ge/OCfUdwCr1Kb3anyyX0A9nm7IOzrdkyOiUekQ89nz6nYDstlYrsJ4Ls2XE0cFapXaBwT44CjyGmu+7YW+s9KFLTs0KwymtEY0Kbs9ptUoC8a1ZBXKiF6iIAIiIAIiIAIiIAIiIAIiIAIiIAxcwFV6lkBRFDQEDruCNu4IijaibZMyxgKdtIBEUpIgkhERSAREQAREQB5CQiIAQkIiAEJhREAISERAHqIiACIiACIiACIiAP/2Q==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660232" y="803275"/>
            <a:ext cx="22685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/>
              <a:t>[ˈ</a:t>
            </a:r>
            <a:r>
              <a:rPr lang="cs-CZ" sz="4400" dirty="0" err="1"/>
              <a:t>lemən</a:t>
            </a:r>
            <a:r>
              <a:rPr lang="cs-CZ" sz="4400" dirty="0"/>
              <a:t>]</a:t>
            </a:r>
          </a:p>
        </p:txBody>
      </p:sp>
      <p:pic>
        <p:nvPicPr>
          <p:cNvPr id="5122" name="Picture 2" descr="C:\Users\uživatel\AppData\Local\Microsoft\Windows\Temporary Internet Files\Content.IE5\MBNJE0WS\MC90043689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420888"/>
            <a:ext cx="3665562" cy="3665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2977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14400" y="692696"/>
            <a:ext cx="8229600" cy="990600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92D050"/>
                </a:solidFill>
              </a:rPr>
              <a:t>     MELON</a:t>
            </a:r>
            <a:endParaRPr lang="cs-CZ" sz="8800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AutoShape 2" descr="data:image/jpeg;base64,/9j/4AAQSkZJRgABAQAAAQABAAD/2wCEAAkGBxQSEhQUEhQVFRUXFBQYGBgXFRUWGBgXFxQWFxUYFRYYHSggGBolHBQXIjEhJSorLi4uFx8zODMsNygtLisBCgoKDg0OGhAQGzQkICQsLCwsLi0sLCwsLCwsLDQsLCwsLCwsLCwsLC8tLCwsLCwsLCwsLCwsNCwsLCwsLCwsLP/AABEIALcBEwMBIgACEQEDEQH/xAAbAAEAAgMBAQAAAAAAAAAAAAAABAUCAwYBB//EADgQAAEDAgQDBgUCBQUBAAAAAAEAAhEDIQQFEjFBUWEGInGBkaETMrHB0ULwI1Jy4fEUFVNigjP/xAAaAQEAAwEBAQAAAAAAAAAAAAAAAQIDBAUG/8QAKBEAAgICAwACAgICAwEAAAAAAAECEQMhBBIxQVETIjJhcYGRofAF/9oADAMBAAIRAxEAPwD7iiIgCIiAIiIAiIgCIiAIiIAiIgCIiAIiIAiIgCIiAIiIAiIgCIiAIiIAiIgCIiAIiIAiIgCIiAIiIAiIgCIiAIiIAiIgC0YvFCmJO/ALeubzStqqO6W9Fy8vP+HHa9JSslHMXk2IHkpOFxxmH+qpadZSy8aeq8zFysl9uwZ0CKNTxTQxpceA8dlk3FsPFe0skfsg3oiK4CIiAIiIAiIgCIiAIiIAiIgCIiAIiIAiIgCIouNxrae9yeH5VZSUVbBKRVdLNpN226KyY4ESNiq48sJ/xYMkRFoAtWIxDWCXGPv4BbVy2eViapB2EAekrn5Of8MOwLylmlNxiSPEKauQoVQbH1U2jmxp03D5iCAyeoMz0Ee658POUv5k0dEuQqvk9diOqwfmlUmdZHgY9lFpVi55c4mRJsYBJsdQFjv6rk5vIjlUUiYk1sDe59h+VJY6eA9FXscpNCquKGRXSDN4ANx5hbmLUaguOh+i1U6p4WXRGkV9LvK60gt5KeubwuMLDYD0j6K7wmMa/oeX4Xq8XNFxUW9iiStFfFNZub8uK15nivhskbmw/K54VJMkrPl81YX0j6SkXv8AubeRUmjiGu2N+So6YW0WuFz4+bku5bQovUWrDVdbQf3K2r1otSVogIiKQEREAREQBERAEREAXkr1fOe3eKr4XGMxDA7QWtaHCdNp1MPLn5qmSfSPYtCPZ0fRlzubA/Fd5R4QFuybtEysxpJEkDY/UKbj8Ox41lwEDfcLl5FZ8X6P+x49lJSerzKHSw/1GPb7yuNzXL/4jazXF2hzC5sxLGu1O+HqsHRO8A8xxuMP2idUe2nhKTXM0ky94aYEcOd/HeYXJxJdJXJ/69b/AOCXHWi3zXMfh2b8xHoFzuJxzjuST14Kjz7MsUMU1rmRLrlhlndOlzXSJ2vwvETdSKlTisuTy3Kb3onrosqOIfwcR4EryH1ahHzOI6AmB7mB7Kvp14UTL8RXpV31dTCA4loOoyCDAIHywCBPSVi8kZpKTdWQkSnYHENxDN20nEATLW6tLpa4EReJny3icu2+aMwTKQaDWqa/4jWz3dcRJi3y2BublQ88zvFYh4okUtDi10C+mJkmb9fGOqhf6WrX10G1y2k0S57nd2ZBIpMEF753vFzJK1jHFuMd38vX/v8AJole2TquL+WATqMWEkWJkjfgo7MzcKrQ2m4tuHud3IH/AFa67r+FlcYCk2kwMpyBz4u6uPE+ylOGoXuOt1h+JNVezPskaG1QYIMg3BFwfAqQyouex4dhmuNKA2dQBgNBJuOk3KjMzWu5wBbpbpmfGfPhwXF+0G7LdbOlxmYta4NJu4xYbT/Ny6St1OuuYOBFVzC5ziWmd7G83Ec725Lo8O0Dr43W2ObnK0xJJIkOqryliywgg7FZhrSO8I6hVtUPkta0uPSAPMmw8/da5ZTx01/0VWy8znHan6Rs3j1IEqNTMj9/VRcPh6rpdWdTa4k2p6nANnuiXBskCATHCVOGDIHdIJ8IVpyyTyyk1r/Xnxoq0KL+Cl67KrEgwd+Kl0QVXFO9EsucpaQ08pt6XU5VOCxRbZ3y/RWy9/iyi8aS+CoREXQAiIgCIiAIiIAiIgCwq0g4FrgCDuCJB8lmiA5bGdlAx3xMNDXfyHY/0nh5qHRxsE06gLXDdptfou1XHdosL/FdqFjcHx5ea87l4Ywj3iTtlT2jy+vWa0Yaoxu4c15cJBjYtmYvaFhjGtbBhrawAJIBZqIEGY9p6LJlZ1MgEy0mJjbx5bbrfj8fTbDajQ4ESJAPpP2XmOSr6LKUl6VtLHh1J1VpfUa1xD9V3g72n5hFxPIjgsnVpEi83uCPUG4WyhRw8zSc6mTMgOkEHcOD5kdJ4Dkhy4j5Xtd42P3+qpLEpbJc18EdtXnZKLi4+G54ALPE4Wp/LbmCPytBY6G02d4mSY6R6Dqslhqf9DtoxfUb3mU2nS4k1HmZfaIB5cLWABhSMM5oc0CALgARy5cFm3KXkXLB0k/YQq3MWmk6Lg2IP4W+RfrZFnQ6lvp143KosNmgeIcQD12K2V8cxolz2i4Akjc2AHVYLM09E9bPO0NcfDdIDhIEEAgyb+0qsxVch0DgGj0aFHzfGBxDbxGo2K10HNdJ1jc7z9VlK5q2XqkXOUYmSeauKbydgT4AlV/Z7KdR+K893ZoH6uZJ5LqqDgLAQOinHjr5ooyqNQiAQR4iOnFTGmFZEyCDccjceYKh4jDaRLduXJbyg0rTshUZUb7qWxvJV9KopjK0cVpikqIZHxu4PHb8Lyg9Y4p0xAJ4rRTqrCc6yNk0WwqAhUeaZFmU68Piw9rnlxpv1MLWOJcGscCQSJi4G3SFszLNP9Oz4hpPqsbd+gtGlvN0mSPAHyVzRzZ9RrXafhy0EtmSJGxMbr0uPnhGLc379Eq1tGXZTA1qVJ4xBlzqhc0ay8taWtEEm0yDtZXarKWOIPeuPdWQMr1MOSM1+vwUk23bPURFsQEREAREQBERAEREAVfndBjqZL7adiNwTZWCqu0rCaJ6OaT4f5IWeX+D/wABHI1QouJ79N1OYMENMTpJHHopRFunPn4Kjzn4rXA0qZeDE3aBvBBk2tBnmvnFjl2f0bETFUyxobqGqw1OG/P5fM+Xmuj7O5cABVeSZHdadhzJHE8p/wAc7mQ7zdQJgggg+zo9jPRdxhndxhBmWMvz7oTUSJJE5tQ8FGxGHF4ABMSQInxWVGpdbMZVAb5fuFqp3FtszIFMhV2dYcPpuES4AlviBt57LdTqQtVassZZU4lkj543MAe7MyLn/H0W2hQfUd8zdA5Az6nZDllMi0tPT8FWWX0gxgaOHHn1WalF+F9ill4FzJmZJPNbMVgwWQeVthHDgtlWodJi1jfeFFdjnOAGm0QSPAdVDSobZ3uHphjWsbZrWho8AIUmmq7K8SKlNruY9+I9VYtKyTtkE6mRC9eLXWigbrfWql8W2XdCVxKMoH1w0ls7GPeyk4d03VZjnteXbEEn6qdlzQGtAsAAB0AC8+Ues0rLJ2i1olbK+Fa8DW0OjY7Ob1a4XHktNJTKZld0fCpVNw1Sm5we4PpmNHdh0RcVIsT4AT7KQG+XUKdiqdo5/XgoNCrz2U9UpUTdmym/cFXeA/8Am2eX3sqnDYfW6J2v5dFetbAgL1ODjkm5Pzwqz1EReiQEREAREQHiLxJQHqLyUlAerje0WYGpVNMfK06R1dsSfouwc8ASTAG5XBvpt1l0lx1E2sN547rk5k+sK+yURa1STbYWHgFqL/NSauF5KqxeKa2W6hrgkCb23Mcl4sm7suivzbFQ9rQJJ4COPQ24cV0GS4otptY9xO5DjFpcTptyXIUaRp1QajSTHzTNyRB6QLeqvMDVMEOEAE6TzCwcr0Xfh07cW0fqHsvGH4l7xPr4dFzteuG3JA8TC6eizT3RsLLKO3sozdSosj5W+gP1UfMMpa9rtPcJBFuu9uCltdKkkSDAXbGMZKiltHCVMlAJFwRIuZG1vyq6vTLDB/sV2OZwC28Sb/Zc3nb26ZnYi/iY+6znCPS16WT2QPiWUZlQEGOBjzFj9J81vwdLWb/KPforTC0WsnQ0DmYufE7lYR/ZbLkXJMxNJ+k3Ybxxnm2en0XZYTFNeJaQfr5jguTxLZWDanqs9KRDO4+IBxAVZjs2JBZQgk2L/wBLRxg8XeFguddLrTMxuZV7hMPpAAUyySWokGlmUkizr+H91MwrHUwGu8AeBVjhGKXUogiFquIpR7RdMr2ojUXqVScqt0sMTN7TyUmjXUw7J1Im0TataBJ4KupPUkiVsy7BMc+/W0x4Qt1inOSUSCdktM3dw2H3VovGtAECwXq+hw4/xwUSoREWgCIiAIiIDBJXi8Kkg9LlgXoVqehJVdp8QfhtaNnOv5Db98lzwdC6jMaIqMLTbiDyK5ythXNMEefD1Xk8/FNy7LwsjAO1KO/A05cdAl5Bdvcjaf3z5qUAhC4PCxUYrBNMmLlscY4xPHcqkyYV2l3xpA2aCQduNtl1WJZyHv8AZVOMbF1z9+jaLeoqu0OHFVjRHeDpa7i06Tt47ea7fKMYK9JlUEHULx/MLOHkZXEYuoHfwzIL2m4G3O/Dj6Kx7MZfWw4Ogyxxkh/dB6gAWPVWlLWw1o7QFbcPWcNQ2B6724jgoLa/O3utf+4jYe6rDLTKM05zQNQd0xF/NcFjKj+9Tq0tQB7wdBaYMgADpEHpO6+lM73iuT7W4cNGriLH9/vdbTx9V2EZfBX5VWaWjQIbEjeIPIlWbai5zs/VAb8MbtO25hxJb9x5LqKOXVHD5fUhcrbU2kXNWmVDxmH1NcOY/wAKxdh3MPeEfvmtNdiiUdWCoyUajSDp/h1Cf/Rlo9A4+vRd3SXGZbSADgP+SofWo4rrsvr6hfcbrPtc2iGWNCxViz5ZVfTK3ipZd2KVaM2QMeO8PD7lY01oNTW9x6xHQKQwrnvtJsvRPoG1zC1OMOIB4G/HmvGmyiY3FBkEQ5xNmzeJuT0H4XQ50kQlZbYfGvbxkcjdXWFxAeJHmORXJYao43J9FZUKzm3BXbxeY17dBxo6FFDwmN1WdY/VTF68JxmriUCIiuAiIgNaxJXqxIUgxc5aXuWxwWtzUBFquUKs5WD6ajVKCqwc5sVlKn47BcW78uaq6jyDEeq8HkYJY5P6NE7PajlR5m64HVWWIrwq94Jnr+7LzZ25UzRETIMIKmIc4kFjBcX+caQAekT6LswZXLdlsK2jVewaj8RsyQS0FhsJiATqO5kwupAWq154Un6bmUZuoOOw+l0891YUKmm6rO1GasoUQ5896oxsgTE8T/12v1W7jGUP7M92ZsxZb8pjqN1zfavEk0jxJcN/GT9FPwzjU2BjqI9iq/N8nfVvqAiRBBj1XO8zlX0XUaY7GZc3Sa5aNbyWiws1pIt4mV2FAFUnZigadBjHCC0vEdNbi2PIhXrCmN3JsSPMVRBBDhK5jMn6NTRd3CfYldiCC2+65fNqANc9Gtn3P3C1zppXH5KxKDKmup2fcTIIPrK6LCu5LQ3Bys24Vzdj6iy5Pxzu2jTRdUapK3PqwJPDhz6LnqWPqAkGAR0UhlVzjLjP79l04pxKtGp+GfJcCQSSbcysKGZ1ALwfEfhWrqgIXO13TVc0fzFJ4Ka6fITsuMLjqtSf5QLkA25SV7TaNZMCSACeJAkiT/6PqVsy7E/CbpZbieZPMr2o+Xk2vB89j+fNX5HAnCCn2v7X0WjLZNoKdScq+i5S2uWeOVINEoWV1g62pvUKip1OasspN3eAXp8HJ+9L5KSRZIiL2CgREQGteFZLyFJBqcVpe9b3sWipTQk0vqhR6lZZVmKHVVQY16yqsUZUusoNdVbJK3GcB1lYYWlqN9gs8UFty4BzD/UfoF4nOxP8jkaRejfp5WhS6GIncfhYMapNGmFxRg29Esj4zMmUhLib7AA/4C5+pXOKqguEMbs3fj9THspnalummTyIPqYVb2Zqai+DMaePOVnl70/oJI6Ci2Nlv/0xcCvabFKpmOMDxV8UU1T8IZXNaWOU6jUDhIIP74r3EU+Pl+FzuOqNZUcCQL8SAkcThLXhDZe1cW2mC52/ATf+yp6NXU4uduTJ/sqnEZ3TLwwGRxd+meA/urCjUB2utMkZJq0EWFE3U90OF7KpZUW5lcmwutcbvRDRExYh/kt9IqLUy3EOqOcAIOwJ2Cn4XKq3FoHnKsuDkUrr0m0ZmpZVWHwLi4uPEk+q6vC5PA71yptPKxyXqYOP0W/SlnJVKRCwbXI3XbjLW8lg/JaZ3atpY7VCzmMLjAbHdWNN6nu7M0jwI81nT7OMGzneq87J/wDNd3Fl1MhsdNl0WXYbQ2+5ufsFowuVMZcSfEqxAXXxeIsW36VlKz1ERdpUIiIDGEhZIgMIWDmLcvIQEOpQlQ6uDVxpWJYgOeq4EqJVy5dQ6itT8LKigcNjMvIUTByxxB2P1XcV8tlUuM7PvPy3WOXF3i0yyZCY9SWVVG/2rEN/QT5hbqOW1z+iPEheSuLljKqLNopO0Ltfd4fhQMoDaT94mx+y66p2dc4d65VTi+ytQbCV2ri1jcH8+kdtljTcFuaVUYbC1qdnMcR4GynM1H9LvQrzHxpwdUWtEt1S0HbgOUqjxmRNrVHPIuY9hC6HCZa913CFa0sthepxcDirkUbOLb2Opnmt1DsiG/LUePRds3CgLIUV1PHF+oizlqXZ4cXOPorLDZU1uwV22isxTSOKMfELK+nhFJZh1JDVlC0og0tpLMMWyEUgx0r0NWSIDyF7CL1AeQvURAEREAREQBERAEREAREQHkJCIgPISERAIXkIiAaV5pREB7oCaAiID2EheIgEJCIgPYREQCF7CIgEL1EQBERAEREAREQBERAEREB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2" descr="data:image/jpeg;base64,/9j/4AAQSkZJRgABAQAAAQABAAD/2wCEAAkGBxQTEhITEhMWFBUXGBUUFhgXGBUYGBMYGBgXGBYYFRgYHCggGBwlHBcUJDEhJSkrLi4uGB8zODMsNygtLisBCgoKDg0OGxAQGywlICQsLCwsLCwsLDU0NCwsLCwsLC8sLCwsLCwsNCwsLCwsLCwsLCwsNCwsLCwsLDQsLCwsLP/AABEIALcBEwMBIgACEQEDEQH/xAAbAAEAAgMBAQAAAAAAAAAAAAAAAwQCBQYBB//EAD4QAAEDAgIHBQcCBAUFAAAAAAEAAhEDIQQxBQYSQVFhgSJxkbHwEzJCUqHB0RThI5Ki8RUWQ2JyBzNTk9L/xAAaAQEAAwEBAQAAAAAAAAAAAAAAAgMEAQUG/8QALhEAAgIBBAECBAUFAQAAAAAAAAECAxEEEiExQRNRIjJhcQUUM0LwkaGxwdGB/9oADAMBAAIRAxEAPwD7iiIgCIiAIiIAiIgCIiAIiIAiIgCIiAIiIAiIgCIiAIiIAiIgCIiAIiIAiIgCIiAIiIAiIgCIiAIiIAiIgCIiAIiIAiIgCIiAIiIAiIgCKCpjGNsXtB4TfwVN+nKQJEkkZwPyoSthHtonGucukbNFRZpakfiI7wVbpVWuu0g9xSNkZdPJxwlHtGaIimRCIiAIiIAiIgCIiAIiIAiIgCIiAIiIAiIgCLwmM1GcSz5h0v5Ljkl2zqTZKig/Vt4/Q/hejFM4+YUfUh7o7tl7EyLFrwciD3LJTTyRCIiAIvHOAEmwC0eP0gX2bZvn3qm6+NSyy2qp2PgvYrSjW2b2j9PFabF42o/NxA4Cw68VESonPXi3a6yb9kejXpox8FerhXGR7Qt/4BoMcJcDHS6lo0GtEDxJJJ7ycyhcm0ssrZMv9PBkXLxtUi4MFYlYSoqxrk5tNthNOubZ42hx3/ut9hsS2oJYZHl3riiFLhcS6m7aaYO/geRXqabWtcT5MlumT5idqiqaPxzaotYjMfjkra9eMlJZR57TTwwiIunAiIgCIiAIiIAiIgCIhKALCpUDczCq18dns/zbun5XE6yazPY806Q7XxPNzfLZG/vyWaeoS+U1UaWdrwdli9KtYJkNHFxj6LnsVrlREj2jnHgwG/l5rgKtRz3Fz3OcTxuoS2LdVkldJ9s9er8NrS55O3ra4UyxzmMJfYAOgc5JE87LRVtba8ztBrZjstFpyN5WlDJb1megWGIYNkjjZVObNlekpi+s/c3D9O4mb1XeQ8FstEa1VG7XtZe2LHfO7pxXONfMTyvPismN8hZcTeeGSnTW44cUdfT1yE3omOIcCfJdLojTAqt2mOkb2uzHfvHkvlzzxt9ys8BjKlOo00zeRabGfm5KcZuLyZLdBXOPw8M+z0qod37xwUi1FCsbFtyPAjeFY0tjxTol43wG959HwXoQuTTz4PBlU9yS8lHS2M2nbA90Z8z+y1xcq9OtKlBXg33O2TbPWhUq1g8cVgQpS1ebPr1yVGCaZgVjCkNvWcblG4qLJI8IXiFy8lcGBCjeCsyTBiAd3Ad4lH8PXJTTwQZnhcUWEOabhddgMYKrA4dRwK4grYaCxvs3iTY2P2PRejotQ4S2vpmbU0bo7l2jsERF7Z5QREQBERAEREAREQHjnQJK0OnNLtptLnmB8Ld7zwV/SeJDQST2WguPQSvkmk9IOxDy9x3nZb8o3BYtRb+1HpaHS+q9z6RZ0npmrWJ2iQPlyA/JWvc4mAb8OSzos8OiyqvbuMdMvqsT5Pfiox4iuCsZbexHH8rF1QOgT5flRt2ptf1vhbHROF2zt+yL2ts5sEi4OUdTC4ic2orJWwOIax4L2hwFyHZHhPWFhVeCTAgX4w0d+/dC3FTVh1QxQO00tJBeCIdkWuMZyN32UektBGg1jbCILnF47RgWDWgSJncu4ZV69baw+TWsGRyiYtl+6kY/vA+vSFFTbOXruWbd9j38Fws7Jaxm5v5/RR+yF5+yyLSN31HoKJxN5t3erIdWfB2Oo+NHapdra94A3AFgYPepNedIOYKbJtJcOsW9cSqmojGbdQ/HsiOTZv8AWFW/6pVBssI+AtPiS37rls3Gvjy8Hm+mnrMYPdDY7aAW+pVfXrNfPdC4qCPXVdfgsTK8uMmnhmzUU+UbxrkcOiqUahNhc52U9KsDN1oTTPPcGiOo7P1b0VXeT6lT1j4qrUO/1++R8VVJF0ENv19h4FKlWBkTfIRxVerUgqzorCuqu3hozP28FFJyeESklFbmS4XDuqGB1N1cx+jgGi+18w+45KhpvTraH8KgAXixO5nfxK5z9fV2g9zyXZySfULcqoxjh8v/AAQhp7Lfj6Xj6nQuCjYVjQxAe0Edx5LMZqlJpkHFrhnbaKr7dJhOcQeitrS6s1Ja9vAg+P8AZbpfRUy3Vpnh2x2zaCIitKwiIgCIiALwlerxwsjBzmn8aKdJ73iWxGz8xdaDyXzJ7GuJ2WbDcwA4mOV19B12w5dh3O3MIebTYWJ6TPRfO2v5/aAvKn2fRfh6Xp5RK2hbj1UTmXsPqrLX7lBXJJIyj1ZVs3xbyQGBz6kK1g8UbAHZk5y4N5T+YUHs98eKiiTx9b/wuYJtJn07RekKbaLXvqNJOZn3jyBzy+i5fWjHCpU2WgSDc37oy9WXPCqTFzbdffuXtWm8XM53ztmPxnwU3NtJGOvRxhNzySPMZ25Zgd6xFQQ6xnvAb4RJSTnw3cf3Wbh8w/PiFWzWj2izO5JPlwEKNz/V5XnsnEgMG0b2+Lw3rptBaovcRUxXZYL+z3u/58ByGe9dis9ELbY1rM2XdSMAabH16gjbjZn5BvPefoFy+v2L26dV3NsfzCF1OsOmRHs2GGjON6+da3YmaRHEtH1B+yx22qyyMI9JlWmhKU3dPt/4IdE1LBdVgMQuQ1ew76h2abS4gEkCLAZkzkusOFfSbL2kTadwPAFVypcp/Q22Si3tzyXHaXewyx0biLEHxV7B4z2vbZaoI2mzAfzC5xzyeCjw2MdSqNcDlnzG8K9xWMeCE9PGUfh+b+dnYtrgifVuPA23qKq+Pr6tmq+NqjYFeldp98Af1DmLyqbsUHCQZkc/MrPZFxZjrWSwwGo9rG5kx+T3ZrotI4huEoBrfeiG/wC48TKo6rYedqqe4dDf6+S1WvJcazRcgMGzwkkz9votGlhtg5+X0QaV16qfS5f3NEMSbkkHvJ53jLNSMfJEyfW5QUHOiNnmbC3MnhksW1ZynicrDfKuPVa9jZ4SsWOtvkR13reUKoc0ELl6b98wN3oK7orHFjth9mOktdw5fZVzWTLfTuWV2jv9Vzd/cF0K0OrDD2yeQ8/wt8vY0n6SPldT+owiItJQEREAREQBERAa7FxJa6IPHIg5jzXCab1QcXl+HDQ35JIvynPeu/0ph9ps7wtVTrkWK8zUNQniXXg9LS2ygt0H90fMtIYWpQcG1BsuIBAztJGYtcg2WLHXuTPBdvrPoB2J2alN8PaIg+64TPQyuVdoXEDs+wfOUi477blW17HsVaiM4rLWfJRqv5LxzQBtER4ynsajT26bm7M+8CI70wlCpVJDWudAJMA2EHO2fJRNHGO+DClcnK4g7lmWiD4Ru81PhtG1jAbSeTnZpi+cmIW0wOqWIeQXgUhmZIcegH3KYZGVtceXJGipVLxFhM9FLRpOqvDKTS5xyA3d53Dmu0Zqlhmnae57uRdb6CVcGJpUGltGm1vcInv4quc4Q+Zmd6xP9NNv+xQ0Fq83DH21ZwdUA7IHutnPPM81HpzThdLW2Cg0hjnOzK0GNqrBdqZT+GPCO1UOc99nLK+MxWao4jQVbE0DUpNLv4gpAf7tnaJJyAAIuvBRfVdsMuc+QHErphiHUaLKLSWta28fG6SXuPeSekDcrtLWl8b/APDXduSUId/6LWrGjaGFwzw14fXI/jPEw2AeyyR7oveLnpFI4vE0O23+LTJ2nEHbY6c5ntMPq60/tnNeSCQfMHKeOauYfWAtb7P2bWkANY5nY7ibGfute7Jmlp5xk382e8/z+hSx+ObVe57W7EwYkOg8slA+tMD7ZLB0zOc3MjLeV4++fjvUGjfHCSS6Oi1XrS2pTcRDrjvvP2Wj0oThqxYP+267OQ4Acj9lRp4gsdIkQZ4Lo6tIYpuHd8QqUj/W0PHhP0VUkpcMotg65+p4ff3O6ogUMMD8jJPMgSfqvnuKxDqji5z9pxM2k+Vgu91oxGzQfAmezG4ggzPKxXzf2l+Hkr2ksRM34dFuMpvtsl2DutHTxlekutN+gI6cEa64jP6jv8CUq1SbkAbrlGkehl5JJvlPWfNW8BhmPjac2TIDTcnj3LWiSILoHL9yFPhI22gEC47REnoBK5gjPO14eD6xq8wMYGgzwPkJ32W3XN6Mxg2Wh1jwNoW10dpJlQlocC4Tkcx+V6lFkcKJ8hfXJyci+iItJmCIiAIiIAiIgC0mksJsmR7p+nJbtR1ACCDcKi+pWRwy2qxwllHJmqWGxhSs0oRmAVa0jgIki7fqO9aR4Xhz9SmWOj16/TtWTbf4mDm2V6dJgWAhaYFeFyi9TZjGTr08DbHSh3KvW0g471Q21g6qqJWzl22SVMV4JatcnMqnVqLyrVVDEYlUtGmET3EVFqzQfVcW02lxAJMbgMyV5Vrue5rGXc4wB65eS63RbBh27LQDPvne8/jgFOutN5l0XyscF8PLNDhqTaTYbcm5O9x9blBXxEiT64LocbgaVXtCWO4j7jetZiNWa2bC13WPML0YvPERC+r9zw/qc7XZLpGcW6ErGowHMRw5d0KximllR7HCNkkHpb628V7tbvXVTSNDl5RVpnh/c5Lx1pMjda/0WT2Fpkblkx4M8LnLIc+SHM+ShWbPf+63eqVfttYfmaR43+y1NSN0Lfau4Ruy+oJ2mFpjlMyPD6KmUTt816TTO11nDTQftcjw3r5u4C8QRymfGF3mt7C7COjIbLj3AhcFRfBkgEkC53cet1dZzIy/hqxS39f+EwpO3AZTnu3ZFShzGwS0k89kieovPAqOi8g9ki85ZxvUbyTmY33zI3R63rnRsab4Z403Np7vupsPXNNzXgDaHzCY7gsGsjKAOsrCRJvxQNJ8FmppF7gwlx7IjO+ZcSe8n6KXBY97antGuLTM9RZVKdO19+Z5eipaAyCc9nNkMNYPrWr+mW4inNg8WcPuORW2XyTRuNNCoHsOyRxFnCbgr6dovSDazA9h7x8p4FenRdvWH2fL6/R+jLdH5X/YuoiLSeeEREAREQBRVFKsHhRkdRVeVp8fgQbt7J+h6LdvYq76SyWw3rDRrqs2vKOQr9j3rKH244hdXWwYdmFqMXq1Sf8ACOi86ei9j0YamL7NHVxIBVStpBozcr2K1JYd7v5nflaqv/0+pncT3knzVf5J+WWfmIeDXY3WOkLB4J4Az5LU1tMuf7ojmfwuiGozW5BXNG6rtZUaXDsg7UcYyCujpYRWWslctTJ8R4MtWdE+xZ7Wpeq8Wn4GHIDgTmei2FZyu1zKo1WArHKWXk1VLCMWcQYWxw2McBBVARkp6YBUFJp5QsipdljSOi6WIbPu1IgOgTykbwuN0roOvR7Tmy0T2m3AzMnf4hdmCrFHExY3C1Q1KfE/6lNdk6fl5Xs/9HzZ1WbTbd4lRCkTJG7cN4zyX0PG6Ew1a+yGu4t7J+lj1CrYPVWnTcH7bnRkCWxlG4K9YlymaVrq0vKfsfP6hHw2vHj5LtNWcFs03PdfbERG4THirp1cwxPtDTAvMbTo8JjotdrPp1lNppUXTUiLZMHPnwCj9iu/VKyO2OfqbrVzSNLFUalMEO9m59B7Tvi3UEb+9chrDoz2Ly0gneDa4nfzvu5cVrdWcY7C1faMuDZ7fmH5G4r6jRNDGUpgPacwcweHEFWbMpRM9GpdE2/D7Pl4dHGMgZ8ekzZSURe+XH9l0ms2rIpta6iDs32t8G2zPKxXN3EXuIGUnpAVbTi8M9qq2NsN0CR1S1hHHiZUVoteTmcx6upHkWLe+4zO/v6rzbG0LCM4H25ISiWYkZdN3coaJh18szfPdAPFSe1jfn4H+ysYXRdSo2WNLmgja2bkAzYDjZd7ItqK+LhHlWrMkHa55Lf6paRdTIIBLSdlzRe26OYkqro3VWpUH8Qmm3+onkN3XwXX4XC0sOwNbAjeY2jzJVkVJPd0efq9RU4emvibOgpulZrTaJ0kHvLN0SPutyvTqsVkco+bsrcJYYREVhWEREAXhXqICJwWBap4XhaoOJJSKxasSxWixYmmouBNTKhYozTCummsDSUdhNTKLqAUT8OOC2JpqN1FQcSSkaHF4ScrFaquwtzELqqmGVavgdoRCw3aZSeVwb6dRt4Zyzh1Xu2dyv4vQT/gdHfktXX0ZjG+62m/q5v2KxS01iNnrwa7L1GoYvmszUWkNPGjOg3/ANh/+VGaONP+m1vUn7BR/L2exW5Q9zdivGZVPGaaZTHafHLMnotcNEYl3vOI7rfupKWrJ3ie9Xw0jfZXKyKNDpbWerUltOWN4/EfwtK0Fd//AJYB3L1uqnJaY0OPylbuj5OGYStlovStSi7aYY4jc7kQur/yseCiqarngpOEvJHfBm90HrVRrgNf2H8Dke471Yx2rlGqdodl3zNMT0XJnVkjctjhWYikLOLhwOfiq25Je52OYvMJYLv+SqX/AJHkcOypamptB0bJc20Zg8BNxY2VY6aqN99rh0nyUbtZmj49nvkeaqd6T5gXepqH+82TdVMO2C7adHF0eQC2NF9Ok0NY0NaNwt/dcpU1mYf9Vv8AMFB/jDHZO2u66i9RP9kcHHCc/wBSWTqsVpgAdkXWmrV3PNyq1F5flYc1vdGYNguRtHnl4KcKrbZZkQc66Vx2T6uYR20HxDb3423LqFUw71bXsU1qEcI8q6x2SywiIrSoIiIAiIgCIiAIiIAiIgPIXmyskXMAwNMLw0QpETajuWQmgF5+nCnRc2I7vZX/AEo4Lw4QcFZRc9NHd8ir+iHBefom8FbRNiG+RVGDashhQrCLu1HNzIf04Xhww4KdF3ajm5lY4NvBRu0e3grqKLri/BJWSXk1j9EtO5VaurzD8I8FvUUPQh7E1fNeTmX6q0/lHgvG6rsGTQunRc9CJ38xM0VLQgG5W6WAhbJFNVpEXbJkFKjCnRFNLBW3kIiLpwIiIAiIgCIiAIiIAiIgCIiAIiIAiIgCIiAIiIAiIgCIiAIiIAiIgCIiAIiIAiIgCIiA/9k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4" descr="data:image/jpeg;base64,/9j/4AAQSkZJRgABAQAAAQABAAD/2wCEAAkGBxQTEhITEhMWFBUXGBUUFhgXGBUYGBMYGBgXGBYYFRgYHCggGBwlHBcUJDEhJSkrLi4uGB8zODMsNygtLisBCgoKDg0OGxAQGywlICQsLCwsLCwsLDU0NCwsLCwsLC8sLCwsLCwsNCwsLCwsLCwsLCwsNCwsLCwsLDQsLCwsLP/AABEIALcBEwMBIgACEQEDEQH/xAAbAAEAAgMBAQAAAAAAAAAAAAAAAwQCBQYBB//EAD4QAAEDAgIHBQcCBAUFAAAAAAEAAhEDIQQxBQYSQVFhgSJxkbHwEzJCUqHB0RThI5Ki8RUWQ2JyBzNTk9L/xAAaAQEAAwEBAQAAAAAAAAAAAAAAAgMEAQUG/8QALhEAAgIBBAECBAUFAQAAAAAAAAECAxEEEiExQRNRIjJhcQUUM0LwkaGxwdGB/9oADAMBAAIRAxEAPwD7iiIgCIiAIiIAiIgCIiAIiIAiIgCIiAIiIAiIgCIiAIiIAiIgCIiAIiIAiIgCIiAIiIAiIgCIiAIiIAiIgCIiAIiIAiIgCIiAIiIAiIgCKCpjGNsXtB4TfwVN+nKQJEkkZwPyoSthHtonGucukbNFRZpakfiI7wVbpVWuu0g9xSNkZdPJxwlHtGaIimRCIiAIiIAiIgCIiAIiIAiIgCIiAIiIAiIgCLwmM1GcSz5h0v5Ljkl2zqTZKig/Vt4/Q/hejFM4+YUfUh7o7tl7EyLFrwciD3LJTTyRCIiAIvHOAEmwC0eP0gX2bZvn3qm6+NSyy2qp2PgvYrSjW2b2j9PFabF42o/NxA4Cw68VESonPXi3a6yb9kejXpox8FerhXGR7Qt/4BoMcJcDHS6lo0GtEDxJJJ7ycyhcm0ssrZMv9PBkXLxtUi4MFYlYSoqxrk5tNthNOubZ42hx3/ut9hsS2oJYZHl3riiFLhcS6m7aaYO/geRXqabWtcT5MlumT5idqiqaPxzaotYjMfjkra9eMlJZR57TTwwiIunAiIgCIiAIiIAiIgCIhKALCpUDczCq18dns/zbun5XE6yazPY806Q7XxPNzfLZG/vyWaeoS+U1UaWdrwdli9KtYJkNHFxj6LnsVrlREj2jnHgwG/l5rgKtRz3Fz3OcTxuoS2LdVkldJ9s9er8NrS55O3ra4UyxzmMJfYAOgc5JE87LRVtba8ztBrZjstFpyN5WlDJb1megWGIYNkjjZVObNlekpi+s/c3D9O4mb1XeQ8FstEa1VG7XtZe2LHfO7pxXONfMTyvPismN8hZcTeeGSnTW44cUdfT1yE3omOIcCfJdLojTAqt2mOkb2uzHfvHkvlzzxt9ys8BjKlOo00zeRabGfm5KcZuLyZLdBXOPw8M+z0qod37xwUi1FCsbFtyPAjeFY0tjxTol43wG959HwXoQuTTz4PBlU9yS8lHS2M2nbA90Z8z+y1xcq9OtKlBXg33O2TbPWhUq1g8cVgQpS1ebPr1yVGCaZgVjCkNvWcblG4qLJI8IXiFy8lcGBCjeCsyTBiAd3Ad4lH8PXJTTwQZnhcUWEOabhddgMYKrA4dRwK4grYaCxvs3iTY2P2PRejotQ4S2vpmbU0bo7l2jsERF7Z5QREQBERAEREAREQHjnQJK0OnNLtptLnmB8Ld7zwV/SeJDQST2WguPQSvkmk9IOxDy9x3nZb8o3BYtRb+1HpaHS+q9z6RZ0npmrWJ2iQPlyA/JWvc4mAb8OSzos8OiyqvbuMdMvqsT5Pfiox4iuCsZbexHH8rF1QOgT5flRt2ptf1vhbHROF2zt+yL2ts5sEi4OUdTC4ic2orJWwOIax4L2hwFyHZHhPWFhVeCTAgX4w0d+/dC3FTVh1QxQO00tJBeCIdkWuMZyN32UektBGg1jbCILnF47RgWDWgSJncu4ZV69baw+TWsGRyiYtl+6kY/vA+vSFFTbOXruWbd9j38Fws7Jaxm5v5/RR+yF5+yyLSN31HoKJxN5t3erIdWfB2Oo+NHapdra94A3AFgYPepNedIOYKbJtJcOsW9cSqmojGbdQ/HsiOTZv8AWFW/6pVBssI+AtPiS37rls3Gvjy8Hm+mnrMYPdDY7aAW+pVfXrNfPdC4qCPXVdfgsTK8uMmnhmzUU+UbxrkcOiqUahNhc52U9KsDN1oTTPPcGiOo7P1b0VXeT6lT1j4qrUO/1++R8VVJF0ENv19h4FKlWBkTfIRxVerUgqzorCuqu3hozP28FFJyeESklFbmS4XDuqGB1N1cx+jgGi+18w+45KhpvTraH8KgAXixO5nfxK5z9fV2g9zyXZySfULcqoxjh8v/AAQhp7Lfj6Xj6nQuCjYVjQxAe0Edx5LMZqlJpkHFrhnbaKr7dJhOcQeitrS6s1Ja9vAg+P8AZbpfRUy3Vpnh2x2zaCIitKwiIgCIiALwlerxwsjBzmn8aKdJ73iWxGz8xdaDyXzJ7GuJ2WbDcwA4mOV19B12w5dh3O3MIebTYWJ6TPRfO2v5/aAvKn2fRfh6Xp5RK2hbj1UTmXsPqrLX7lBXJJIyj1ZVs3xbyQGBz6kK1g8UbAHZk5y4N5T+YUHs98eKiiTx9b/wuYJtJn07RekKbaLXvqNJOZn3jyBzy+i5fWjHCpU2WgSDc37oy9WXPCqTFzbdffuXtWm8XM53ztmPxnwU3NtJGOvRxhNzySPMZ25Zgd6xFQQ6xnvAb4RJSTnw3cf3Wbh8w/PiFWzWj2izO5JPlwEKNz/V5XnsnEgMG0b2+Lw3rptBaovcRUxXZYL+z3u/58ByGe9dis9ELbY1rM2XdSMAabH16gjbjZn5BvPefoFy+v2L26dV3NsfzCF1OsOmRHs2GGjON6+da3YmaRHEtH1B+yx22qyyMI9JlWmhKU3dPt/4IdE1LBdVgMQuQ1ew76h2abS4gEkCLAZkzkusOFfSbL2kTadwPAFVypcp/Q22Si3tzyXHaXewyx0biLEHxV7B4z2vbZaoI2mzAfzC5xzyeCjw2MdSqNcDlnzG8K9xWMeCE9PGUfh+b+dnYtrgifVuPA23qKq+Pr6tmq+NqjYFeldp98Af1DmLyqbsUHCQZkc/MrPZFxZjrWSwwGo9rG5kx+T3ZrotI4huEoBrfeiG/wC48TKo6rYedqqe4dDf6+S1WvJcazRcgMGzwkkz9votGlhtg5+X0QaV16qfS5f3NEMSbkkHvJ53jLNSMfJEyfW5QUHOiNnmbC3MnhksW1ZynicrDfKuPVa9jZ4SsWOtvkR13reUKoc0ELl6b98wN3oK7orHFjth9mOktdw5fZVzWTLfTuWV2jv9Vzd/cF0K0OrDD2yeQ8/wt8vY0n6SPldT+owiItJQEREAREQBERAa7FxJa6IPHIg5jzXCab1QcXl+HDQ35JIvynPeu/0ph9ps7wtVTrkWK8zUNQniXXg9LS2ygt0H90fMtIYWpQcG1BsuIBAztJGYtcg2WLHXuTPBdvrPoB2J2alN8PaIg+64TPQyuVdoXEDs+wfOUi477blW17HsVaiM4rLWfJRqv5LxzQBtER4ynsajT26bm7M+8CI70wlCpVJDWudAJMA2EHO2fJRNHGO+DClcnK4g7lmWiD4Ru81PhtG1jAbSeTnZpi+cmIW0wOqWIeQXgUhmZIcegH3KYZGVtceXJGipVLxFhM9FLRpOqvDKTS5xyA3d53Dmu0Zqlhmnae57uRdb6CVcGJpUGltGm1vcInv4quc4Q+Zmd6xP9NNv+xQ0Fq83DH21ZwdUA7IHutnPPM81HpzThdLW2Cg0hjnOzK0GNqrBdqZT+GPCO1UOc99nLK+MxWao4jQVbE0DUpNLv4gpAf7tnaJJyAAIuvBRfVdsMuc+QHErphiHUaLKLSWta28fG6SXuPeSekDcrtLWl8b/APDXduSUId/6LWrGjaGFwzw14fXI/jPEw2AeyyR7oveLnpFI4vE0O23+LTJ2nEHbY6c5ntMPq60/tnNeSCQfMHKeOauYfWAtb7P2bWkANY5nY7ibGfute7Jmlp5xk382e8/z+hSx+ObVe57W7EwYkOg8slA+tMD7ZLB0zOc3MjLeV4++fjvUGjfHCSS6Oi1XrS2pTcRDrjvvP2Wj0oThqxYP+267OQ4Acj9lRp4gsdIkQZ4Lo6tIYpuHd8QqUj/W0PHhP0VUkpcMotg65+p4ff3O6ogUMMD8jJPMgSfqvnuKxDqji5z9pxM2k+Vgu91oxGzQfAmezG4ggzPKxXzf2l+Hkr2ksRM34dFuMpvtsl2DutHTxlekutN+gI6cEa64jP6jv8CUq1SbkAbrlGkehl5JJvlPWfNW8BhmPjac2TIDTcnj3LWiSILoHL9yFPhI22gEC47REnoBK5gjPO14eD6xq8wMYGgzwPkJ32W3XN6Mxg2Wh1jwNoW10dpJlQlocC4Tkcx+V6lFkcKJ8hfXJyci+iItJmCIiAIiIAiIgC0mksJsmR7p+nJbtR1ACCDcKi+pWRwy2qxwllHJmqWGxhSs0oRmAVa0jgIki7fqO9aR4Xhz9SmWOj16/TtWTbf4mDm2V6dJgWAhaYFeFyi9TZjGTr08DbHSh3KvW0g471Q21g6qqJWzl22SVMV4JatcnMqnVqLyrVVDEYlUtGmET3EVFqzQfVcW02lxAJMbgMyV5Vrue5rGXc4wB65eS63RbBh27LQDPvne8/jgFOutN5l0XyscF8PLNDhqTaTYbcm5O9x9blBXxEiT64LocbgaVXtCWO4j7jetZiNWa2bC13WPML0YvPERC+r9zw/qc7XZLpGcW6ErGowHMRw5d0KximllR7HCNkkHpb628V7tbvXVTSNDl5RVpnh/c5Lx1pMjda/0WT2Fpkblkx4M8LnLIc+SHM+ShWbPf+63eqVfttYfmaR43+y1NSN0Lfau4Ruy+oJ2mFpjlMyPD6KmUTt816TTO11nDTQftcjw3r5u4C8QRymfGF3mt7C7COjIbLj3AhcFRfBkgEkC53cet1dZzIy/hqxS39f+EwpO3AZTnu3ZFShzGwS0k89kieovPAqOi8g9ki85ZxvUbyTmY33zI3R63rnRsab4Z403Np7vupsPXNNzXgDaHzCY7gsGsjKAOsrCRJvxQNJ8FmppF7gwlx7IjO+ZcSe8n6KXBY97antGuLTM9RZVKdO19+Z5eipaAyCc9nNkMNYPrWr+mW4inNg8WcPuORW2XyTRuNNCoHsOyRxFnCbgr6dovSDazA9h7x8p4FenRdvWH2fL6/R+jLdH5X/YuoiLSeeEREAREQBRVFKsHhRkdRVeVp8fgQbt7J+h6LdvYq76SyWw3rDRrqs2vKOQr9j3rKH244hdXWwYdmFqMXq1Sf8ACOi86ei9j0YamL7NHVxIBVStpBozcr2K1JYd7v5nflaqv/0+pncT3knzVf5J+WWfmIeDXY3WOkLB4J4Az5LU1tMuf7ojmfwuiGozW5BXNG6rtZUaXDsg7UcYyCujpYRWWslctTJ8R4MtWdE+xZ7Wpeq8Wn4GHIDgTmei2FZyu1zKo1WArHKWXk1VLCMWcQYWxw2McBBVARkp6YBUFJp5QsipdljSOi6WIbPu1IgOgTykbwuN0roOvR7Tmy0T2m3AzMnf4hdmCrFHExY3C1Q1KfE/6lNdk6fl5Xs/9HzZ1WbTbd4lRCkTJG7cN4zyX0PG6Ew1a+yGu4t7J+lj1CrYPVWnTcH7bnRkCWxlG4K9YlymaVrq0vKfsfP6hHw2vHj5LtNWcFs03PdfbERG4THirp1cwxPtDTAvMbTo8JjotdrPp1lNppUXTUiLZMHPnwCj9iu/VKyO2OfqbrVzSNLFUalMEO9m59B7Tvi3UEb+9chrDoz2Ly0gneDa4nfzvu5cVrdWcY7C1faMuDZ7fmH5G4r6jRNDGUpgPacwcweHEFWbMpRM9GpdE2/D7Pl4dHGMgZ8ekzZSURe+XH9l0ms2rIpta6iDs32t8G2zPKxXN3EXuIGUnpAVbTi8M9qq2NsN0CR1S1hHHiZUVoteTmcx6upHkWLe+4zO/v6rzbG0LCM4H25ISiWYkZdN3coaJh18szfPdAPFSe1jfn4H+ysYXRdSo2WNLmgja2bkAzYDjZd7ItqK+LhHlWrMkHa55Lf6paRdTIIBLSdlzRe26OYkqro3VWpUH8Qmm3+onkN3XwXX4XC0sOwNbAjeY2jzJVkVJPd0efq9RU4emvibOgpulZrTaJ0kHvLN0SPutyvTqsVkco+bsrcJYYREVhWEREAXhXqICJwWBap4XhaoOJJSKxasSxWixYmmouBNTKhYozTCummsDSUdhNTKLqAUT8OOC2JpqN1FQcSSkaHF4ScrFaquwtzELqqmGVavgdoRCw3aZSeVwb6dRt4Zyzh1Xu2dyv4vQT/gdHfktXX0ZjG+62m/q5v2KxS01iNnrwa7L1GoYvmszUWkNPGjOg3/ANh/+VGaONP+m1vUn7BR/L2exW5Q9zdivGZVPGaaZTHafHLMnotcNEYl3vOI7rfupKWrJ3ie9Xw0jfZXKyKNDpbWerUltOWN4/EfwtK0Fd//AJYB3L1uqnJaY0OPylbuj5OGYStlovStSi7aYY4jc7kQur/yseCiqarngpOEvJHfBm90HrVRrgNf2H8Dke471Yx2rlGqdodl3zNMT0XJnVkjctjhWYikLOLhwOfiq25Je52OYvMJYLv+SqX/AJHkcOypamptB0bJc20Zg8BNxY2VY6aqN99rh0nyUbtZmj49nvkeaqd6T5gXepqH+82TdVMO2C7adHF0eQC2NF9Ok0NY0NaNwt/dcpU1mYf9Vv8AMFB/jDHZO2u66i9RP9kcHHCc/wBSWTqsVpgAdkXWmrV3PNyq1F5flYc1vdGYNguRtHnl4KcKrbZZkQc66Vx2T6uYR20HxDb3423LqFUw71bXsU1qEcI8q6x2SywiIrSoIiIAiIgCIiAIiIAiIgPIXmyskXMAwNMLw0QpETajuWQmgF5+nCnRc2I7vZX/AEo4Lw4QcFZRc9NHd8ir+iHBefom8FbRNiG+RVGDashhQrCLu1HNzIf04Xhww4KdF3ajm5lY4NvBRu0e3grqKLri/BJWSXk1j9EtO5VaurzD8I8FvUUPQh7E1fNeTmX6q0/lHgvG6rsGTQunRc9CJ38xM0VLQgG5W6WAhbJFNVpEXbJkFKjCnRFNLBW3kIiLpwIiIAiIgCIiAIiIAiIgCIiAIiIAiIgCIiAIiIAiIgCIiAIiIAiIgCIiAIiIAiIgCIiA/9k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2" descr="data:image/jpeg;base64,/9j/4AAQSkZJRgABAQAAAQABAAD/2wCEAAkGBxQSEhQUExQVFhQWFhcYGBgXFRgYFxgUGBQXFxUYFxcaHSggGBolHBUXIjEkJSkrLi4uGB8zODMsNygtLisBCgoKDg0OGhAQGywkHyQ0LCwtLCwtLCwsLCwsLCwsLCwsLCwsLCwvLCwsLCwsLCwsLCwsLCwsLCwsLCwsLCwsLP/AABEIALcBEwMBIgACEQEDEQH/xAAcAAEAAgMBAQEAAAAAAAAAAAAAAwQCBQYBBwj/xAA6EAABAwEGAwYFAwQCAgMAAAABAAIRAwQFEiExUUFhcQYigZGh8BMyscHRQlLhB2KS8RSCI3MkM0P/xAAaAQACAwEBAAAAAAAAAAAAAAAAAwECBAUG/8QALBEAAgIBBAEBCAIDAQAAAAAAAAECEQMEEiExQVEFEyIyYXGR8BTBQoGx0f/aAAwDAQACEQMRAD8A+4oiIAIiIAIiIAIiIAIiIAIiIAIo31gFA61HgkT1GOHbLKLZbRa813bqNz9yVnl7QgukW92zaItV8TmVm21R+oqq9pY/Kr/Ye6ZskVKnbNyI8lap1A4SDK1YtRjyfKyri0ZoiJ5UIiIAIiIAIiIAIiIAIiIAIiIAIiIAIiIAIiIAIiIAIiIAIioW21GcLfH8JGo1EMEN0i0YuTpFiraQOZVV9oJVXFHFYOr+4XCze0pT7dfQfHEWcSxdVVfET0XmI+4WV6hsuoErnrFxUBrez70WBq+5SJZbLqBK4rEvA/3wUIqLFxzBPPj/AAlORdRMqj+SwoVzTdLSc9eIKifVGfVRPrDZUU3F2uxm21R1dgtwqCP1fXmFcXEULWWkEHRb+je/dxajjy95L0Wj9qxlCsva8mPLp2n8JuEVKz3kx3GOuk7K6uviywyrdB2jM4uPYRETCAiIgAiIgAiIgAiIgAiIgAiIgAiKnel6UrMw1Kz2saNzmTEw0ak8gobSVsC4qtuvGlRGKrUZTG7nAfVfJ+1/9RqlcfDs2OiwHN+KHuG2XyDoVwT3lxJJJJ4kyT4rLPVL/FFXI+5W/wDqNYaYOGo6o4cGMdn/ANnAD1Wirf1aYD3bK4jnUAPkGlfKYW77N9mqtsd3e7SB71QjIcmj9TuXDis2TVzStul++pMbfCPqvZbtbVttN7zRFJgIa0h5cXO1dHdGgjxPJbBz4zVayWVlCmylTENY2G7xvzJMkncrzF/ped1etnmny+F0b8eOkSYp6LEVANM1A6soXVisikPUC260b+/BRVLSPfvRUy6TxXivuZdQRYNo3Q1uf2UBeP8ASjc/y98FHJO1ErqpOUrAuPv7KE1lgavNW2liRx0/PgsKmoCrvrKpare2mCXGB6+CZHG30VckuWXnVIVqxWiXRv8ASFxVr7RE5U2xzd+Fq69oqv8Amqv6BxA8gtmPRvt8GPJrIdLk+g2i1OaYzhd5c9oNSjTcRBLc+oy+y/OzmvE993PvH8rpOznbG1WWAH/Epj/86hJy/tdq36cl0NDFaaTbfDM+XULIuj7ii0nZztRQtg7hw1AJNN0YhzH7hzHjC3a7kZKStCgiIpAIi1PaS/WWOljdm85MZxc78blQ2krYGz+IMWGRiiYnODkDG2R8lmuR7J3BU+KbbayTaKg7rdBTYRoRvHDh1065EW2gQREUgEREAERc5227TCxUQWiar5FMRIERLnchPifFVlJRVsD3tn2nbYaQIwuquMNYXRAz7zhrhy9V8Tvm+a1pfjrVHPOcAnut5Nbo3Tgorwt1Sq9z6ji57jJceP8ACpkrm5crm/oVfJgSvWoSvJSyKMsS+23JSbZ7NRptGjGk8O8c3HqSSV8l7LWGnaLVTp1ZNM4i4AwS1rC6JGgJAE819XZVkTGUnCP7f9z5Lne0fkVGvSx5dlmtaVVdVUbnrFzlx6Oio0ZYljiUZevHOVtpYydWjRRGqsHqIlMUSSR1VRlyxK8V0iDKV4URykCvWdC0b7C57y54nXwGy21R8Hl6rD/mhvAnqfsujp9sFd8nO1Mcs3SXBQN2xwheOurIHCc+RWyo3g95wsZmdAJJ9FvbDc1V8fEIaNhmfrA9UyWoiuGZv42TycPaLtP7T1gqu+xEDSI5L6zSuGiPmxO/7R9FOLrs/wCw/wCbvypU4vt0R7iR8ksTC0hwJa5pkEEgg7g6hdzdnbKswD4kVGjfJ/8AkMvMLa23svZ6g7pLXcCQHD6T6rnrd2JrgxSLXDfGW+bT9pToTcfkl+Cjxzid7ct+UbUCabu8PmYcnN6jiOYyWyXyG6+x14C0sLXNp4SHGrLSAJzAAhzjrkYB4ruLbabdZqbn1H2WpTYJNRwqUnx/6wHNc7gIIzXSxZ3KNyRZX5Ntfl707LSNSoeTWj5nu4NaPcLn+zV0vtFX/m2sS8//AEs/SxuoIH0/y2jUdnbG+8bQ6taJNKkYDTpi1DCBlMEF2wIbxK+jpkfj+J9eCFzyERE0sEREAEREAF8v7b03Otbw8GIbgxDLAGj5eWInxlfUFDarKyq0te0OaeB+2xSsuPeqIas+GWmxs0GR46fha2tTYOK+s3v2Bp1M6bi07O7w6B3zDxlcDevZCvRJxMeBuBiH+QWLJjnHwUpo5t+CMp8yqj3DZbSpd5HEeR/CrPsR3Hn+Um36FuSz2TvNlnrlz4DXsczFHylxaQTyloB5FfSrGCA9p/SQRzB/16r5M+wmeH+Tfyu2/puyq51Zj/iOAawNJJc0AEy0agfpy2Cy6yCnjb9DTp5tSSZ0bjmvMa3tluOZxTkdFsqN0MbwHkFz8WhzZOkbpaiETjolePqLuG2Bm3qorRdbHfzn4J79mZkr4F/yonCvKjcVv71uPCJb/B/C5+s0gwRB2WZ45Qe2Spj4zUlaEoVGCs5UUXMlhUcj3KCq9TFEle0FXLs7PvqwXy1p0/cfDgOq2Vz3VEVHjvataeGxPP6LpaFONUe9beyH5EznRWu66adIQxsbniepV+QF4HgLHEEyKUeV2Zm2+z19RRuK8fUUReUqcrLpGb3c1H/yCOnr4KN1RVa1TnwSHNp2hihZt6duY7WQQMjx9+C1d+UxaQynUc5gDsTTqJiAS3R0cJ0Oap/Gjir1G0NqMwP0Gh4jp70lbcWqySfdP/v0ZSWGKXXBb/p3Zvh3fRBEP75qTr8T4jg+eYIjwXSL55au1j7BXFKo34tMtBMZPDpIxAnUFuHI8ZzXZ3LfNG1U/iUXSNCDk5p2cOC9PgzxnFLz6HPkqdGwREWggIiIAIiIAIiIAIURAGtttxUKvz02zuBB9Fo7X2CoO+UlvquuUdVx0Gp9BxKXkUEraJRwLP6eN+IA58tHzRkY2nguyoUKNlphrQ1jRkAOP5KltVpZRbJ4nqSea1F5zVGMYpaYjSDy8x5rDOsdvuXp6fv7wNir+xKL6xyG93Yuz9FC+3PNN4xnED3XZAlufAaaSoallDJAEOaBPjr0znwhSClhxaZEEeRJ9Asu7K+JP1/sZUfBrnPqS3vuzGUOPvUx4LaWC8Hio1jjiDieRAAnEeS1tUZADgI83E/dKBw4nHU90fc9NPVZ8c3CXD+/9jJJNHVNrNqA4SDw8Vz99XWPTI7cuip2VxpvxA6HwI2K6a0kPZOoIB/C0zrVY3aqSFq8cuOj55WpFp+/vio3OW1vNneOxn31XNWu04HFp4ewVyYLf0bFIuOethclgxn4jx3R8o3O/RaW6Wm0VQwfKM3HZv5Oi7mmyAABAAyjZK1MtnwLtkuRLRGanLo9/ZQh8ZBYPqz7yScdRQpq2SYuf8LB9Q+9VC96gNQbjyU7vBZRLBqHwXnxd/KVXNTn0Ub6qrZfaTVqyoVqkqKpWM+Cqvqbq0YNluiZ1RZ0LRBzVM1F5iTVGiCt/UCjiZRrcRNN3SMTPD5vMLmrlvqrZaoq0nQRqD8r2/tcOI+i6q/jisdQHhBHIteDPliXz3Eutgk3FPyjlaiO2Z+j7mvNlposrU/leJjiDo5p5ggjwV1fIP6S38adc2Zx7lWSwcBVaJy2xNB8WhfX128OTfGxaYRETSQiIgAiIgAiIgAVC+phaXnafwM1nUzgefT2FXvHNjmggGOJA1+nFJnLtrx/0skaG0tL8FR5ye/IahrdNOR81ds9ItdGcOEgzqRnrOsGJUDmwMLg0EGZGxAyIylWXEwQTkANNnNiZ5yfNcyKSlb7/bs0PqivUqTiOWeRgRMAmfNx9FjU/UMiSRpvkDHLvEeSkc8uidiD1G58VHXMAHm90+MN9c/BVbu/397JKVUa8yT0bw99FjaIwZTtnyM5DxHqlTu+hP2H3UNV05DTmsk3tTGJWYnll9F0NzV8dM7gx4QufBMdNOvkt12ejA+P3ceiZo2/efcrl+U0t+tgnTUrke09nBomroaWZP8AZxnpr4Fdhf5zPVaGtRbUa5jhLXgtcN2uEOHkVkjLZnfpYxcwRb7E3eKdna/LHVAeT/bqwdIM+JW/JheU2hrQBkAIEaQNI8FE+oufke6Tm+2MSJDUWBf4dT7hQuqqB9Ube+arEvtJ3O5eWij+J7jyVWrXG3qonVdojy9VdRJosVa/PzzVarV8fD3Cr1KiruqJ0cYEzqxUGJeEqMuTlEqSFy9a7NQFyzpaq1EGd7P/APi1Bu0+REfcL54u67Q1MNIjcR9AuKriHdVt03RztW/iRjZq7qb2vYYcxwc07OaQR6hfozs/erbXZ6VduQe2SP2uBh7fBwIX5ze1fUf6NXr3atmccwfisz4GGvA6HCf+xXR006lXqZ4n0xERdAuEREAEREAEREARsOp9wMlzRtWPGXT3iOYDRMa6Rrpmt+av/jJGobtOcbcVpqbmtDpLZgRDgZcOMCYyhcrNPfCFPim/z+sfjVWWaTHhnAwABOkDbbKNNlXc9uIkExpnnI2UVPI6xx7w+2c+SkceAnMRtOe2pz8kmU7SGJUYvdJIbq6YHTMHylQW4FgAdGggT6nkCT1Kks1pAMO+XTLWSREcs5Kr3vahVjKGcMon909O76pVxcHJvn0Lc3RUc+Sc+evgvXNGeYKxpN0xCQDnBziAADsMl60GRlOw/ASKT7LmVNw8Tz+wW9uOPhmP3HxO+ea0dobhkFo5k655ic4B5Qt3Zh8OiJ1jEd5Oa06VbZu/CF5OUaG/XZu6rSsOau3tWkrXsC5Tlum5LyzQlUaOko1pYOn8FQvKq2KtlHvPNTPKz5l8ZeHR45yq1qqleclRedUQiXPHPzWFR6PyVd7lpjEqZOeo8SxJXhTEiDIlRkr1y8DVYDwK5QZEFRUqakrVMI5+wgqzRdqLRJa3x8v9rQVhl0XT9q+ztWjTo2l2bKjQHCM6bjJaDyLYz3kbLnQ4LfGDgkmcvO902ys3MLediLeaFus7+Dnim7pU7noSD4LSAQ4iNVbuurgr0XgwW1aZ8ngpkXTTFI/R6Ii7IwIiIAIiIALwr1EAVQwOpRwLY9Fp6dMMOEvIH7WgEggztrPFbizOiWbT5TkudtDA17w4mcWQjhz8FxZySxwdcrh/ddo0wXLRafWDScBy3yLiTrL+HgVXptLpwnxnQbDisXU8xn0B5/KOW/QSvazyBhGXFx3G3IZZJMpN8vr6DEvQ8rwQBECJ4ScoE+JJ9OCrWhg4aA5dIifRSDQnkPz+F64/p4iR6zHmlt2ieiswaHTc/wAKVxaSYEHgZ9wsHNiefv31R2oJjoIHPPLmqqXFEk1ishqPAcJbqTy6q9e9oDYGW6zuwFtPE7InPw4fnxWive05nOZ06JmafucHHcisVvn9jT2qpicSsGrHUoTAJ2C5sVykjSzGw2qXnafot9TzXK3dSIIK6hjobMo1ePbKiIy4IrXVjJa19SV7aK0lV8SMcKRayR7lC9ehekJq4AiherKF7hVrAwDFmxiyAWQQBmxqt3TYxVqgEd0GXbQOHiqzVu7rp4BlqdVr0uHfO30hGWe1HU16FOvTdTqtD2OEFp0I1HTML432y7LvsL5zdQcf/G/jvhfs70MTuB9Xs1dT3hY6dqovo1RLHiDuDwc08CDBHRdrJiWRfU57R+eatTQqWnUwuDtYId5GVsO1/Z59hr/DdnTdLqb/ANzZ4/3CQCOh0K0zKmR99Vz5RceBfR+oKbw4AjQgEdCslDY6YbTY1s4Q1oE6wAAJUy7AwIiIAIiIAIiIArPOGpycPUfwqd7WVzs2a5TwOXHLM9FsLRSxCNDqDsd1BY6sy13zDVc7JBKTxy6lyn9fK/sbF/5LwaP4Jp97UzqRkCd+fJVqhkwJO+5J4nmVt7zu4kl7CdPlnIuiJWqp2R8gFpBnMQdOq5ubHKMtqXBohJNWKndA55/SFB+qdvsp7Y6HEbe/som0XPOQJJPgOpSZ23SLLqzKvTyPmOmqnsFjxQ93yjcakfZbChdrQAH94jyVe9LwaGlrf4haXjjiW/J+PqU3OXESteltga+P2C5e01S4yVNbLQXHkqsLmZMksst0jTCKijyFWtD57o8fws7RW4N148v5Vi7LCXEZLdpNO73v/QvJPwWLHYzgJjSD6rG0WvCutsF3gNgjUQuKvO7qtKo4PiJOEjQt4eKbrtO7U/AmMr4KtSvJ4LxrkbZ1OyisXCHQsxaFlhUgavSFSxxFC9hZOXiAPFkSBrkq1e2NbzOwVE1HVDnpwHBaMWCU+fBSU0jc2arJyXSWKlIXOXbQMhdnd1PILtafGoqkYskrM6VJWqbSrDKSmZSWxITZp+0FzstlB1GqNRLHxJY/9Lh99xI4r4Lfd01rJVdSrNwuGYIza5v7mniD9oyOS/S7WrQ9ruyFG8GMbULmOYZa9kSAfmbnqDA8glZcW/ldlWrNl2ftPxbLZ6g/XRpu82ArYKCw2RlGmylTEMptaxokmGtAAEnM5BTpy6JCIikAiIgAiIgAq9qs+LNphw0PA8irCKk8cZx2yJTado1f/NcyRUadciBkfFTUrY1w1jkd9leVO0Xex2eEA7jJYnp88PlkpL69/lf+DN0X2qMKzm6kAqtaba1oEa7clVtd3uGYcfHl0WntVKp/pZcr1XO2C/KGRUPLLNvvXX6D3ktHXrl3RZvoO/aVgbM86CPVc96TUZJXM0KcI9Fao4DUqs6o52QEfVbWjcziZK3FiuPkt2DQKPL5YuWY0F33WSdF111XXhjJX7HdwbwWxYyF1MeFIzSnZG2lAVS1WeeErYwsSxNlBMomcrbLv2C0dpspC+gvs4KqVrtB4LJk0ikOjlo+evY4cFE4nZd4+5GngonXA3ZZ/wCBH0Ge/OCfUdwCr1Kb3anyyX0A9nm7IOzrdkyOiUekQ89nz6nYDstlYrsJ4Ls2XE0cFapXaBwT44CjyGmu+7YW+s9KFLTs0KwymtEY0Kbs9ptUoC8a1ZBXKiF6iIAIiIAIiIAIiIAIiIAIiIAIiIAxcwFV6lkBRFDQEDruCNu4IijaibZMyxgKdtIBEUpIgkhERSAREQAREQB5CQiIAQkIiAEJhREAISERAHqIiACIiACIiACIiAP/2Q==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088636" y="1916832"/>
            <a:ext cx="31011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/>
              <a:t>[ˈ</a:t>
            </a:r>
            <a:r>
              <a:rPr lang="cs-CZ" sz="5400" dirty="0" err="1"/>
              <a:t>melən</a:t>
            </a:r>
            <a:r>
              <a:rPr lang="cs-CZ" sz="5400" dirty="0"/>
              <a:t>]</a:t>
            </a:r>
          </a:p>
        </p:txBody>
      </p:sp>
      <p:pic>
        <p:nvPicPr>
          <p:cNvPr id="6146" name="Picture 2" descr="C:\Users\uživatel\AppData\Local\Microsoft\Windows\Temporary Internet Files\Content.IE5\MBNJE0WS\MP9004005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1077" y="2808497"/>
            <a:ext cx="3148703" cy="3936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9849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14400" y="692696"/>
            <a:ext cx="8229600" cy="990600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92D050"/>
                </a:solidFill>
              </a:rPr>
              <a:t>    </a:t>
            </a:r>
            <a:r>
              <a:rPr lang="cs-CZ" sz="8800" dirty="0" smtClean="0">
                <a:solidFill>
                  <a:srgbClr val="FFC000"/>
                </a:solidFill>
              </a:rPr>
              <a:t>ORANGE</a:t>
            </a:r>
            <a:endParaRPr lang="cs-CZ" sz="88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AutoShape 2" descr="data:image/jpeg;base64,/9j/4AAQSkZJRgABAQAAAQABAAD/2wCEAAkGBxQSEhQUEhQVFRUXFBQYGBgXFRUWGBgXFxQWFxUYFRYYHSggGBolHBQXIjEhJSorLi4uFx8zODMsNygtLisBCgoKDg0OGhAQGzQkICQsLCwsLi0sLCwsLCwsLDQsLCwsLCwsLCwsLC8tLCwsLCwsLCwsLCwsNCwsLCwsLCwsLP/AABEIALcBEwMBIgACEQEDEQH/xAAbAAEAAgMBAQAAAAAAAAAAAAAABAUCAwYBB//EADgQAAEDAgQDBgUCBQUBAAAAAAEAAhEDIQQFEjFBUWEGInGBkaETMrHB0ULwI1Jy4fEUFVNigjP/xAAaAQEAAwEBAQAAAAAAAAAAAAAAAQIDBAUG/8QAKBEAAgICAwACAgICAwEAAAAAAAECEQMhBBIxQVETIjJhcYGRofAF/9oADAMBAAIRAxEAPwD7iiIgCIiAIiIAiIgCIiAIiIAiIgCIiAIiIAiIgCIiAIiIAiIgCIiAIiIAiIgCIiAIiIAiIgCIiAIiIAiIgCIiAIiIAiIgC0YvFCmJO/ALeubzStqqO6W9Fy8vP+HHa9JSslHMXk2IHkpOFxxmH+qpadZSy8aeq8zFysl9uwZ0CKNTxTQxpceA8dlk3FsPFe0skfsg3oiK4CIiAIiIAiIgCIiAIiIAiIgCIiAIiIAiIgCIouNxrae9yeH5VZSUVbBKRVdLNpN226KyY4ESNiq48sJ/xYMkRFoAtWIxDWCXGPv4BbVy2eViapB2EAekrn5Of8MOwLylmlNxiSPEKauQoVQbH1U2jmxp03D5iCAyeoMz0Ee658POUv5k0dEuQqvk9diOqwfmlUmdZHgY9lFpVi55c4mRJsYBJsdQFjv6rk5vIjlUUiYk1sDe59h+VJY6eA9FXscpNCquKGRXSDN4ANx5hbmLUaguOh+i1U6p4WXRGkV9LvK60gt5KeubwuMLDYD0j6K7wmMa/oeX4Xq8XNFxUW9iiStFfFNZub8uK15nivhskbmw/K54VJMkrPl81YX0j6SkXv8AubeRUmjiGu2N+So6YW0WuFz4+bku5bQovUWrDVdbQf3K2r1otSVogIiKQEREAREQBERAEREAXkr1fOe3eKr4XGMxDA7QWtaHCdNp1MPLn5qmSfSPYtCPZ0fRlzubA/Fd5R4QFuybtEysxpJEkDY/UKbj8Ox41lwEDfcLl5FZ8X6P+x49lJSerzKHSw/1GPb7yuNzXL/4jazXF2hzC5sxLGu1O+HqsHRO8A8xxuMP2idUe2nhKTXM0ky94aYEcOd/HeYXJxJdJXJ/69b/AOCXHWi3zXMfh2b8xHoFzuJxzjuST14Kjz7MsUMU1rmRLrlhlndOlzXSJ2vwvETdSKlTisuTy3Kb3onrosqOIfwcR4EryH1ahHzOI6AmB7mB7Kvp14UTL8RXpV31dTCA4loOoyCDAIHywCBPSVi8kZpKTdWQkSnYHENxDN20nEATLW6tLpa4EReJny3icu2+aMwTKQaDWqa/4jWz3dcRJi3y2BublQ88zvFYh4okUtDi10C+mJkmb9fGOqhf6WrX10G1y2k0S57nd2ZBIpMEF753vFzJK1jHFuMd38vX/v8AJole2TquL+WATqMWEkWJkjfgo7MzcKrQ2m4tuHud3IH/AFa67r+FlcYCk2kwMpyBz4u6uPE+ylOGoXuOt1h+JNVezPskaG1QYIMg3BFwfAqQyouex4dhmuNKA2dQBgNBJuOk3KjMzWu5wBbpbpmfGfPhwXF+0G7LdbOlxmYta4NJu4xYbT/Ny6St1OuuYOBFVzC5ziWmd7G83Ec725Lo8O0Dr43W2ObnK0xJJIkOqryliywgg7FZhrSO8I6hVtUPkta0uPSAPMmw8/da5ZTx01/0VWy8znHan6Rs3j1IEqNTMj9/VRcPh6rpdWdTa4k2p6nANnuiXBskCATHCVOGDIHdIJ8IVpyyTyyk1r/Xnxoq0KL+Cl67KrEgwd+Kl0QVXFO9EsucpaQ08pt6XU5VOCxRbZ3y/RWy9/iyi8aS+CoREXQAiIgCIiAIiIAiIgCwq0g4FrgCDuCJB8lmiA5bGdlAx3xMNDXfyHY/0nh5qHRxsE06gLXDdptfou1XHdosL/FdqFjcHx5ea87l4Ywj3iTtlT2jy+vWa0Yaoxu4c15cJBjYtmYvaFhjGtbBhrawAJIBZqIEGY9p6LJlZ1MgEy0mJjbx5bbrfj8fTbDajQ4ESJAPpP2XmOSr6LKUl6VtLHh1J1VpfUa1xD9V3g72n5hFxPIjgsnVpEi83uCPUG4WyhRw8zSc6mTMgOkEHcOD5kdJ4Dkhy4j5Xtd42P3+qpLEpbJc18EdtXnZKLi4+G54ALPE4Wp/LbmCPytBY6G02d4mSY6R6Dqslhqf9DtoxfUb3mU2nS4k1HmZfaIB5cLWABhSMM5oc0CALgARy5cFm3KXkXLB0k/YQq3MWmk6Lg2IP4W+RfrZFnQ6lvp143KosNmgeIcQD12K2V8cxolz2i4Akjc2AHVYLM09E9bPO0NcfDdIDhIEEAgyb+0qsxVch0DgGj0aFHzfGBxDbxGo2K10HNdJ1jc7z9VlK5q2XqkXOUYmSeauKbydgT4AlV/Z7KdR+K893ZoH6uZJ5LqqDgLAQOinHjr5ooyqNQiAQR4iOnFTGmFZEyCDccjceYKh4jDaRLduXJbyg0rTshUZUb7qWxvJV9KopjK0cVpikqIZHxu4PHb8Lyg9Y4p0xAJ4rRTqrCc6yNk0WwqAhUeaZFmU68Piw9rnlxpv1MLWOJcGscCQSJi4G3SFszLNP9Oz4hpPqsbd+gtGlvN0mSPAHyVzRzZ9RrXafhy0EtmSJGxMbr0uPnhGLc379Eq1tGXZTA1qVJ4xBlzqhc0ay8taWtEEm0yDtZXarKWOIPeuPdWQMr1MOSM1+vwUk23bPURFsQEREAREQBERAEREAVfndBjqZL7adiNwTZWCqu0rCaJ6OaT4f5IWeX+D/wABHI1QouJ79N1OYMENMTpJHHopRFunPn4Kjzn4rXA0qZeDE3aBvBBk2tBnmvnFjl2f0bETFUyxobqGqw1OG/P5fM+Xmuj7O5cABVeSZHdadhzJHE8p/wAc7mQ7zdQJgggg+zo9jPRdxhndxhBmWMvz7oTUSJJE5tQ8FGxGHF4ABMSQInxWVGpdbMZVAb5fuFqp3FtszIFMhV2dYcPpuES4AlviBt57LdTqQtVassZZU4lkj543MAe7MyLn/H0W2hQfUd8zdA5Az6nZDllMi0tPT8FWWX0gxgaOHHn1WalF+F9ill4FzJmZJPNbMVgwWQeVthHDgtlWodJi1jfeFFdjnOAGm0QSPAdVDSobZ3uHphjWsbZrWho8AIUmmq7K8SKlNruY9+I9VYtKyTtkE6mRC9eLXWigbrfWql8W2XdCVxKMoH1w0ls7GPeyk4d03VZjnteXbEEn6qdlzQGtAsAAB0AC8+Ues0rLJ2i1olbK+Fa8DW0OjY7Ob1a4XHktNJTKZld0fCpVNw1Sm5we4PpmNHdh0RcVIsT4AT7KQG+XUKdiqdo5/XgoNCrz2U9UpUTdmym/cFXeA/8Am2eX3sqnDYfW6J2v5dFetbAgL1ODjkm5Pzwqz1EReiQEREAREQHiLxJQHqLyUlAerje0WYGpVNMfK06R1dsSfouwc8ASTAG5XBvpt1l0lx1E2sN547rk5k+sK+yURa1STbYWHgFqL/NSauF5KqxeKa2W6hrgkCb23Mcl4sm7suivzbFQ9rQJJ4COPQ24cV0GS4otptY9xO5DjFpcTptyXIUaRp1QajSTHzTNyRB6QLeqvMDVMEOEAE6TzCwcr0Xfh07cW0fqHsvGH4l7xPr4dFzteuG3JA8TC6eizT3RsLLKO3sozdSosj5W+gP1UfMMpa9rtPcJBFuu9uCltdKkkSDAXbGMZKiltHCVMlAJFwRIuZG1vyq6vTLDB/sV2OZwC28Sb/Zc3nb26ZnYi/iY+6znCPS16WT2QPiWUZlQEGOBjzFj9J81vwdLWb/KPforTC0WsnQ0DmYufE7lYR/ZbLkXJMxNJ+k3Ybxxnm2en0XZYTFNeJaQfr5jguTxLZWDanqs9KRDO4+IBxAVZjs2JBZQgk2L/wBLRxg8XeFguddLrTMxuZV7hMPpAAUyySWokGlmUkizr+H91MwrHUwGu8AeBVjhGKXUogiFquIpR7RdMr2ojUXqVScqt0sMTN7TyUmjXUw7J1Im0TataBJ4KupPUkiVsy7BMc+/W0x4Qt1inOSUSCdktM3dw2H3VovGtAECwXq+hw4/xwUSoREWgCIiAIiIDBJXi8Kkg9LlgXoVqehJVdp8QfhtaNnOv5Db98lzwdC6jMaIqMLTbiDyK5ythXNMEefD1Xk8/FNy7LwsjAO1KO/A05cdAl5Bdvcjaf3z5qUAhC4PCxUYrBNMmLlscY4xPHcqkyYV2l3xpA2aCQduNtl1WJZyHv8AZVOMbF1z9+jaLeoqu0OHFVjRHeDpa7i06Tt47ea7fKMYK9JlUEHULx/MLOHkZXEYuoHfwzIL2m4G3O/Dj6Kx7MZfWw4Ogyxxkh/dB6gAWPVWlLWw1o7QFbcPWcNQ2B6724jgoLa/O3utf+4jYe6rDLTKM05zQNQd0xF/NcFjKj+9Tq0tQB7wdBaYMgADpEHpO6+lM73iuT7W4cNGriLH9/vdbTx9V2EZfBX5VWaWjQIbEjeIPIlWbai5zs/VAb8MbtO25hxJb9x5LqKOXVHD5fUhcrbU2kXNWmVDxmH1NcOY/wAKxdh3MPeEfvmtNdiiUdWCoyUajSDp/h1Cf/Rlo9A4+vRd3SXGZbSADgP+SofWo4rrsvr6hfcbrPtc2iGWNCxViz5ZVfTK3ipZd2KVaM2QMeO8PD7lY01oNTW9x6xHQKQwrnvtJsvRPoG1zC1OMOIB4G/HmvGmyiY3FBkEQ5xNmzeJuT0H4XQ50kQlZbYfGvbxkcjdXWFxAeJHmORXJYao43J9FZUKzm3BXbxeY17dBxo6FFDwmN1WdY/VTF68JxmriUCIiuAiIgNaxJXqxIUgxc5aXuWxwWtzUBFquUKs5WD6ajVKCqwc5sVlKn47BcW78uaq6jyDEeq8HkYJY5P6NE7PajlR5m64HVWWIrwq94Jnr+7LzZ25UzRETIMIKmIc4kFjBcX+caQAekT6LswZXLdlsK2jVewaj8RsyQS0FhsJiATqO5kwupAWq154Un6bmUZuoOOw+l0891YUKmm6rO1GasoUQ5896oxsgTE8T/12v1W7jGUP7M92ZsxZb8pjqN1zfavEk0jxJcN/GT9FPwzjU2BjqI9iq/N8nfVvqAiRBBj1XO8zlX0XUaY7GZc3Sa5aNbyWiws1pIt4mV2FAFUnZigadBjHCC0vEdNbi2PIhXrCmN3JsSPMVRBBDhK5jMn6NTRd3CfYldiCC2+65fNqANc9Gtn3P3C1zppXH5KxKDKmup2fcTIIPrK6LCu5LQ3Bys24Vzdj6iy5Pxzu2jTRdUapK3PqwJPDhz6LnqWPqAkGAR0UhlVzjLjP79l04pxKtGp+GfJcCQSSbcysKGZ1ALwfEfhWrqgIXO13TVc0fzFJ4Ka6fITsuMLjqtSf5QLkA25SV7TaNZMCSACeJAkiT/6PqVsy7E/CbpZbieZPMr2o+Xk2vB89j+fNX5HAnCCn2v7X0WjLZNoKdScq+i5S2uWeOVINEoWV1g62pvUKip1OasspN3eAXp8HJ+9L5KSRZIiL2CgREQGteFZLyFJBqcVpe9b3sWipTQk0vqhR6lZZVmKHVVQY16yqsUZUusoNdVbJK3GcB1lYYWlqN9gs8UFty4BzD/UfoF4nOxP8jkaRejfp5WhS6GIncfhYMapNGmFxRg29Esj4zMmUhLib7AA/4C5+pXOKqguEMbs3fj9THspnalummTyIPqYVb2Zqai+DMaePOVnl70/oJI6Ci2Nlv/0xcCvabFKpmOMDxV8UU1T8IZXNaWOU6jUDhIIP74r3EU+Pl+FzuOqNZUcCQL8SAkcThLXhDZe1cW2mC52/ATf+yp6NXU4uduTJ/sqnEZ3TLwwGRxd+meA/urCjUB2utMkZJq0EWFE3U90OF7KpZUW5lcmwutcbvRDRExYh/kt9IqLUy3EOqOcAIOwJ2Cn4XKq3FoHnKsuDkUrr0m0ZmpZVWHwLi4uPEk+q6vC5PA71yptPKxyXqYOP0W/SlnJVKRCwbXI3XbjLW8lg/JaZ3atpY7VCzmMLjAbHdWNN6nu7M0jwI81nT7OMGzneq87J/wDNd3Fl1MhsdNl0WXYbQ2+5ufsFowuVMZcSfEqxAXXxeIsW36VlKz1ERdpUIiIDGEhZIgMIWDmLcvIQEOpQlQ6uDVxpWJYgOeq4EqJVy5dQ6itT8LKigcNjMvIUTByxxB2P1XcV8tlUuM7PvPy3WOXF3i0yyZCY9SWVVG/2rEN/QT5hbqOW1z+iPEheSuLljKqLNopO0Ltfd4fhQMoDaT94mx+y66p2dc4d65VTi+ytQbCV2ri1jcH8+kdtljTcFuaVUYbC1qdnMcR4GynM1H9LvQrzHxpwdUWtEt1S0HbgOUqjxmRNrVHPIuY9hC6HCZa913CFa0sthepxcDirkUbOLb2Opnmt1DsiG/LUePRds3CgLIUV1PHF+oizlqXZ4cXOPorLDZU1uwV22isxTSOKMfELK+nhFJZh1JDVlC0og0tpLMMWyEUgx0r0NWSIDyF7CL1AeQvURAEREAREQBERAEREAREQHkJCIgPISERAIXkIiAaV5pREB7oCaAiID2EheIgEJCIgPYREQCF7CIgEL1EQBERAEREAREQBERAEREB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2" descr="data:image/jpeg;base64,/9j/4AAQSkZJRgABAQAAAQABAAD/2wCEAAkGBxQTEhITEhMWFBUXGBUUFhgXGBUYGBMYGBgXGBYYFRgYHCggGBwlHBcUJDEhJSkrLi4uGB8zODMsNygtLisBCgoKDg0OGxAQGywlICQsLCwsLCwsLDU0NCwsLCwsLC8sLCwsLCwsNCwsLCwsLCwsLCwsNCwsLCwsLDQsLCwsLP/AABEIALcBEwMBIgACEQEDEQH/xAAbAAEAAgMBAQAAAAAAAAAAAAAAAwQCBQYBB//EAD4QAAEDAgIHBQcCBAUFAAAAAAEAAhEDIQQxBQYSQVFhgSJxkbHwEzJCUqHB0RThI5Ki8RUWQ2JyBzNTk9L/xAAaAQEAAwEBAQAAAAAAAAAAAAAAAgMEAQUG/8QALhEAAgIBBAECBAUFAQAAAAAAAAECAxEEEiExQRNRIjJhcQUUM0LwkaGxwdGB/9oADAMBAAIRAxEAPwD7iiIgCIiAIiIAiIgCIiAIiIAiIgCIiAIiIAiIgCIiAIiIAiIgCIiAIiIAiIgCIiAIiIAiIgCIiAIiIAiIgCIiAIiIAiIgCIiAIiIAiIgCKCpjGNsXtB4TfwVN+nKQJEkkZwPyoSthHtonGucukbNFRZpakfiI7wVbpVWuu0g9xSNkZdPJxwlHtGaIimRCIiAIiIAiIgCIiAIiIAiIgCIiAIiIAiIgCLwmM1GcSz5h0v5Ljkl2zqTZKig/Vt4/Q/hejFM4+YUfUh7o7tl7EyLFrwciD3LJTTyRCIiAIvHOAEmwC0eP0gX2bZvn3qm6+NSyy2qp2PgvYrSjW2b2j9PFabF42o/NxA4Cw68VESonPXi3a6yb9kejXpox8FerhXGR7Qt/4BoMcJcDHS6lo0GtEDxJJJ7ycyhcm0ssrZMv9PBkXLxtUi4MFYlYSoqxrk5tNthNOubZ42hx3/ut9hsS2oJYZHl3riiFLhcS6m7aaYO/geRXqabWtcT5MlumT5idqiqaPxzaotYjMfjkra9eMlJZR57TTwwiIunAiIgCIiAIiIAiIgCIhKALCpUDczCq18dns/zbun5XE6yazPY806Q7XxPNzfLZG/vyWaeoS+U1UaWdrwdli9KtYJkNHFxj6LnsVrlREj2jnHgwG/l5rgKtRz3Fz3OcTxuoS2LdVkldJ9s9er8NrS55O3ra4UyxzmMJfYAOgc5JE87LRVtba8ztBrZjstFpyN5WlDJb1megWGIYNkjjZVObNlekpi+s/c3D9O4mb1XeQ8FstEa1VG7XtZe2LHfO7pxXONfMTyvPismN8hZcTeeGSnTW44cUdfT1yE3omOIcCfJdLojTAqt2mOkb2uzHfvHkvlzzxt9ys8BjKlOo00zeRabGfm5KcZuLyZLdBXOPw8M+z0qod37xwUi1FCsbFtyPAjeFY0tjxTol43wG959HwXoQuTTz4PBlU9yS8lHS2M2nbA90Z8z+y1xcq9OtKlBXg33O2TbPWhUq1g8cVgQpS1ebPr1yVGCaZgVjCkNvWcblG4qLJI8IXiFy8lcGBCjeCsyTBiAd3Ad4lH8PXJTTwQZnhcUWEOabhddgMYKrA4dRwK4grYaCxvs3iTY2P2PRejotQ4S2vpmbU0bo7l2jsERF7Z5QREQBERAEREAREQHjnQJK0OnNLtptLnmB8Ld7zwV/SeJDQST2WguPQSvkmk9IOxDy9x3nZb8o3BYtRb+1HpaHS+q9z6RZ0npmrWJ2iQPlyA/JWvc4mAb8OSzos8OiyqvbuMdMvqsT5Pfiox4iuCsZbexHH8rF1QOgT5flRt2ptf1vhbHROF2zt+yL2ts5sEi4OUdTC4ic2orJWwOIax4L2hwFyHZHhPWFhVeCTAgX4w0d+/dC3FTVh1QxQO00tJBeCIdkWuMZyN32UektBGg1jbCILnF47RgWDWgSJncu4ZV69baw+TWsGRyiYtl+6kY/vA+vSFFTbOXruWbd9j38Fws7Jaxm5v5/RR+yF5+yyLSN31HoKJxN5t3erIdWfB2Oo+NHapdra94A3AFgYPepNedIOYKbJtJcOsW9cSqmojGbdQ/HsiOTZv8AWFW/6pVBssI+AtPiS37rls3Gvjy8Hm+mnrMYPdDY7aAW+pVfXrNfPdC4qCPXVdfgsTK8uMmnhmzUU+UbxrkcOiqUahNhc52U9KsDN1oTTPPcGiOo7P1b0VXeT6lT1j4qrUO/1++R8VVJF0ENv19h4FKlWBkTfIRxVerUgqzorCuqu3hozP28FFJyeESklFbmS4XDuqGB1N1cx+jgGi+18w+45KhpvTraH8KgAXixO5nfxK5z9fV2g9zyXZySfULcqoxjh8v/AAQhp7Lfj6Xj6nQuCjYVjQxAe0Edx5LMZqlJpkHFrhnbaKr7dJhOcQeitrS6s1Ja9vAg+P8AZbpfRUy3Vpnh2x2zaCIitKwiIgCIiALwlerxwsjBzmn8aKdJ73iWxGz8xdaDyXzJ7GuJ2WbDcwA4mOV19B12w5dh3O3MIebTYWJ6TPRfO2v5/aAvKn2fRfh6Xp5RK2hbj1UTmXsPqrLX7lBXJJIyj1ZVs3xbyQGBz6kK1g8UbAHZk5y4N5T+YUHs98eKiiTx9b/wuYJtJn07RekKbaLXvqNJOZn3jyBzy+i5fWjHCpU2WgSDc37oy9WXPCqTFzbdffuXtWm8XM53ztmPxnwU3NtJGOvRxhNzySPMZ25Zgd6xFQQ6xnvAb4RJSTnw3cf3Wbh8w/PiFWzWj2izO5JPlwEKNz/V5XnsnEgMG0b2+Lw3rptBaovcRUxXZYL+z3u/58ByGe9dis9ELbY1rM2XdSMAabH16gjbjZn5BvPefoFy+v2L26dV3NsfzCF1OsOmRHs2GGjON6+da3YmaRHEtH1B+yx22qyyMI9JlWmhKU3dPt/4IdE1LBdVgMQuQ1ew76h2abS4gEkCLAZkzkusOFfSbL2kTadwPAFVypcp/Q22Si3tzyXHaXewyx0biLEHxV7B4z2vbZaoI2mzAfzC5xzyeCjw2MdSqNcDlnzG8K9xWMeCE9PGUfh+b+dnYtrgifVuPA23qKq+Pr6tmq+NqjYFeldp98Af1DmLyqbsUHCQZkc/MrPZFxZjrWSwwGo9rG5kx+T3ZrotI4huEoBrfeiG/wC48TKo6rYedqqe4dDf6+S1WvJcazRcgMGzwkkz9votGlhtg5+X0QaV16qfS5f3NEMSbkkHvJ53jLNSMfJEyfW5QUHOiNnmbC3MnhksW1ZynicrDfKuPVa9jZ4SsWOtvkR13reUKoc0ELl6b98wN3oK7orHFjth9mOktdw5fZVzWTLfTuWV2jv9Vzd/cF0K0OrDD2yeQ8/wt8vY0n6SPldT+owiItJQEREAREQBERAa7FxJa6IPHIg5jzXCab1QcXl+HDQ35JIvynPeu/0ph9ps7wtVTrkWK8zUNQniXXg9LS2ygt0H90fMtIYWpQcG1BsuIBAztJGYtcg2WLHXuTPBdvrPoB2J2alN8PaIg+64TPQyuVdoXEDs+wfOUi477blW17HsVaiM4rLWfJRqv5LxzQBtER4ynsajT26bm7M+8CI70wlCpVJDWudAJMA2EHO2fJRNHGO+DClcnK4g7lmWiD4Ru81PhtG1jAbSeTnZpi+cmIW0wOqWIeQXgUhmZIcegH3KYZGVtceXJGipVLxFhM9FLRpOqvDKTS5xyA3d53Dmu0Zqlhmnae57uRdb6CVcGJpUGltGm1vcInv4quc4Q+Zmd6xP9NNv+xQ0Fq83DH21ZwdUA7IHutnPPM81HpzThdLW2Cg0hjnOzK0GNqrBdqZT+GPCO1UOc99nLK+MxWao4jQVbE0DUpNLv4gpAf7tnaJJyAAIuvBRfVdsMuc+QHErphiHUaLKLSWta28fG6SXuPeSekDcrtLWl8b/APDXduSUId/6LWrGjaGFwzw14fXI/jPEw2AeyyR7oveLnpFI4vE0O23+LTJ2nEHbY6c5ntMPq60/tnNeSCQfMHKeOauYfWAtb7P2bWkANY5nY7ibGfute7Jmlp5xk382e8/z+hSx+ObVe57W7EwYkOg8slA+tMD7ZLB0zOc3MjLeV4++fjvUGjfHCSS6Oi1XrS2pTcRDrjvvP2Wj0oThqxYP+267OQ4Acj9lRp4gsdIkQZ4Lo6tIYpuHd8QqUj/W0PHhP0VUkpcMotg65+p4ff3O6ogUMMD8jJPMgSfqvnuKxDqji5z9pxM2k+Vgu91oxGzQfAmezG4ggzPKxXzf2l+Hkr2ksRM34dFuMpvtsl2DutHTxlekutN+gI6cEa64jP6jv8CUq1SbkAbrlGkehl5JJvlPWfNW8BhmPjac2TIDTcnj3LWiSILoHL9yFPhI22gEC47REnoBK5gjPO14eD6xq8wMYGgzwPkJ32W3XN6Mxg2Wh1jwNoW10dpJlQlocC4Tkcx+V6lFkcKJ8hfXJyci+iItJmCIiAIiIAiIgC0mksJsmR7p+nJbtR1ACCDcKi+pWRwy2qxwllHJmqWGxhSs0oRmAVa0jgIki7fqO9aR4Xhz9SmWOj16/TtWTbf4mDm2V6dJgWAhaYFeFyi9TZjGTr08DbHSh3KvW0g471Q21g6qqJWzl22SVMV4JatcnMqnVqLyrVVDEYlUtGmET3EVFqzQfVcW02lxAJMbgMyV5Vrue5rGXc4wB65eS63RbBh27LQDPvne8/jgFOutN5l0XyscF8PLNDhqTaTYbcm5O9x9blBXxEiT64LocbgaVXtCWO4j7jetZiNWa2bC13WPML0YvPERC+r9zw/qc7XZLpGcW6ErGowHMRw5d0KximllR7HCNkkHpb628V7tbvXVTSNDl5RVpnh/c5Lx1pMjda/0WT2Fpkblkx4M8LnLIc+SHM+ShWbPf+63eqVfttYfmaR43+y1NSN0Lfau4Ruy+oJ2mFpjlMyPD6KmUTt816TTO11nDTQftcjw3r5u4C8QRymfGF3mt7C7COjIbLj3AhcFRfBkgEkC53cet1dZzIy/hqxS39f+EwpO3AZTnu3ZFShzGwS0k89kieovPAqOi8g9ki85ZxvUbyTmY33zI3R63rnRsab4Z403Np7vupsPXNNzXgDaHzCY7gsGsjKAOsrCRJvxQNJ8FmppF7gwlx7IjO+ZcSe8n6KXBY97antGuLTM9RZVKdO19+Z5eipaAyCc9nNkMNYPrWr+mW4inNg8WcPuORW2XyTRuNNCoHsOyRxFnCbgr6dovSDazA9h7x8p4FenRdvWH2fL6/R+jLdH5X/YuoiLSeeEREAREQBRVFKsHhRkdRVeVp8fgQbt7J+h6LdvYq76SyWw3rDRrqs2vKOQr9j3rKH244hdXWwYdmFqMXq1Sf8ACOi86ei9j0YamL7NHVxIBVStpBozcr2K1JYd7v5nflaqv/0+pncT3knzVf5J+WWfmIeDXY3WOkLB4J4Az5LU1tMuf7ojmfwuiGozW5BXNG6rtZUaXDsg7UcYyCujpYRWWslctTJ8R4MtWdE+xZ7Wpeq8Wn4GHIDgTmei2FZyu1zKo1WArHKWXk1VLCMWcQYWxw2McBBVARkp6YBUFJp5QsipdljSOi6WIbPu1IgOgTykbwuN0roOvR7Tmy0T2m3AzMnf4hdmCrFHExY3C1Q1KfE/6lNdk6fl5Xs/9HzZ1WbTbd4lRCkTJG7cN4zyX0PG6Ew1a+yGu4t7J+lj1CrYPVWnTcH7bnRkCWxlG4K9YlymaVrq0vKfsfP6hHw2vHj5LtNWcFs03PdfbERG4THirp1cwxPtDTAvMbTo8JjotdrPp1lNppUXTUiLZMHPnwCj9iu/VKyO2OfqbrVzSNLFUalMEO9m59B7Tvi3UEb+9chrDoz2Ly0gneDa4nfzvu5cVrdWcY7C1faMuDZ7fmH5G4r6jRNDGUpgPacwcweHEFWbMpRM9GpdE2/D7Pl4dHGMgZ8ekzZSURe+XH9l0ms2rIpta6iDs32t8G2zPKxXN3EXuIGUnpAVbTi8M9qq2NsN0CR1S1hHHiZUVoteTmcx6upHkWLe+4zO/v6rzbG0LCM4H25ISiWYkZdN3coaJh18szfPdAPFSe1jfn4H+ysYXRdSo2WNLmgja2bkAzYDjZd7ItqK+LhHlWrMkHa55Lf6paRdTIIBLSdlzRe26OYkqro3VWpUH8Qmm3+onkN3XwXX4XC0sOwNbAjeY2jzJVkVJPd0efq9RU4emvibOgpulZrTaJ0kHvLN0SPutyvTqsVkco+bsrcJYYREVhWEREAXhXqICJwWBap4XhaoOJJSKxasSxWixYmmouBNTKhYozTCummsDSUdhNTKLqAUT8OOC2JpqN1FQcSSkaHF4ScrFaquwtzELqqmGVavgdoRCw3aZSeVwb6dRt4Zyzh1Xu2dyv4vQT/gdHfktXX0ZjG+62m/q5v2KxS01iNnrwa7L1GoYvmszUWkNPGjOg3/ANh/+VGaONP+m1vUn7BR/L2exW5Q9zdivGZVPGaaZTHafHLMnotcNEYl3vOI7rfupKWrJ3ie9Xw0jfZXKyKNDpbWerUltOWN4/EfwtK0Fd//AJYB3L1uqnJaY0OPylbuj5OGYStlovStSi7aYY4jc7kQur/yseCiqarngpOEvJHfBm90HrVRrgNf2H8Dke471Yx2rlGqdodl3zNMT0XJnVkjctjhWYikLOLhwOfiq25Je52OYvMJYLv+SqX/AJHkcOypamptB0bJc20Zg8BNxY2VY6aqN99rh0nyUbtZmj49nvkeaqd6T5gXepqH+82TdVMO2C7adHF0eQC2NF9Ok0NY0NaNwt/dcpU1mYf9Vv8AMFB/jDHZO2u66i9RP9kcHHCc/wBSWTqsVpgAdkXWmrV3PNyq1F5flYc1vdGYNguRtHnl4KcKrbZZkQc66Vx2T6uYR20HxDb3423LqFUw71bXsU1qEcI8q6x2SywiIrSoIiIAiIgCIiAIiIAiIgPIXmyskXMAwNMLw0QpETajuWQmgF5+nCnRc2I7vZX/AEo4Lw4QcFZRc9NHd8ir+iHBefom8FbRNiG+RVGDashhQrCLu1HNzIf04Xhww4KdF3ajm5lY4NvBRu0e3grqKLri/BJWSXk1j9EtO5VaurzD8I8FvUUPQh7E1fNeTmX6q0/lHgvG6rsGTQunRc9CJ38xM0VLQgG5W6WAhbJFNVpEXbJkFKjCnRFNLBW3kIiLpwIiIAiIgCIiAIiIAiIgCIiAIiIAiIgCIiAIiIAiIgCIiAIiIAiIgCIiAIiIAiIgCIiA/9k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4" descr="data:image/jpeg;base64,/9j/4AAQSkZJRgABAQAAAQABAAD/2wCEAAkGBxQTEhITEhMWFBUXGBUUFhgXGBUYGBMYGBgXGBYYFRgYHCggGBwlHBcUJDEhJSkrLi4uGB8zODMsNygtLisBCgoKDg0OGxAQGywlICQsLCwsLCwsLDU0NCwsLCwsLC8sLCwsLCwsNCwsLCwsLCwsLCwsNCwsLCwsLDQsLCwsLP/AABEIALcBEwMBIgACEQEDEQH/xAAbAAEAAgMBAQAAAAAAAAAAAAAAAwQCBQYBB//EAD4QAAEDAgIHBQcCBAUFAAAAAAEAAhEDIQQxBQYSQVFhgSJxkbHwEzJCUqHB0RThI5Ki8RUWQ2JyBzNTk9L/xAAaAQEAAwEBAQAAAAAAAAAAAAAAAgMEAQUG/8QALhEAAgIBBAECBAUFAQAAAAAAAAECAxEEEiExQRNRIjJhcQUUM0LwkaGxwdGB/9oADAMBAAIRAxEAPwD7iiIgCIiAIiIAiIgCIiAIiIAiIgCIiAIiIAiIgCIiAIiIAiIgCIiAIiIAiIgCIiAIiIAiIgCIiAIiIAiIgCIiAIiIAiIgCIiAIiIAiIgCKCpjGNsXtB4TfwVN+nKQJEkkZwPyoSthHtonGucukbNFRZpakfiI7wVbpVWuu0g9xSNkZdPJxwlHtGaIimRCIiAIiIAiIgCIiAIiIAiIgCIiAIiIAiIgCLwmM1GcSz5h0v5Ljkl2zqTZKig/Vt4/Q/hejFM4+YUfUh7o7tl7EyLFrwciD3LJTTyRCIiAIvHOAEmwC0eP0gX2bZvn3qm6+NSyy2qp2PgvYrSjW2b2j9PFabF42o/NxA4Cw68VESonPXi3a6yb9kejXpox8FerhXGR7Qt/4BoMcJcDHS6lo0GtEDxJJJ7ycyhcm0ssrZMv9PBkXLxtUi4MFYlYSoqxrk5tNthNOubZ42hx3/ut9hsS2oJYZHl3riiFLhcS6m7aaYO/geRXqabWtcT5MlumT5idqiqaPxzaotYjMfjkra9eMlJZR57TTwwiIunAiIgCIiAIiIAiIgCIhKALCpUDczCq18dns/zbun5XE6yazPY806Q7XxPNzfLZG/vyWaeoS+U1UaWdrwdli9KtYJkNHFxj6LnsVrlREj2jnHgwG/l5rgKtRz3Fz3OcTxuoS2LdVkldJ9s9er8NrS55O3ra4UyxzmMJfYAOgc5JE87LRVtba8ztBrZjstFpyN5WlDJb1megWGIYNkjjZVObNlekpi+s/c3D9O4mb1XeQ8FstEa1VG7XtZe2LHfO7pxXONfMTyvPismN8hZcTeeGSnTW44cUdfT1yE3omOIcCfJdLojTAqt2mOkb2uzHfvHkvlzzxt9ys8BjKlOo00zeRabGfm5KcZuLyZLdBXOPw8M+z0qod37xwUi1FCsbFtyPAjeFY0tjxTol43wG959HwXoQuTTz4PBlU9yS8lHS2M2nbA90Z8z+y1xcq9OtKlBXg33O2TbPWhUq1g8cVgQpS1ebPr1yVGCaZgVjCkNvWcblG4qLJI8IXiFy8lcGBCjeCsyTBiAd3Ad4lH8PXJTTwQZnhcUWEOabhddgMYKrA4dRwK4grYaCxvs3iTY2P2PRejotQ4S2vpmbU0bo7l2jsERF7Z5QREQBERAEREAREQHjnQJK0OnNLtptLnmB8Ld7zwV/SeJDQST2WguPQSvkmk9IOxDy9x3nZb8o3BYtRb+1HpaHS+q9z6RZ0npmrWJ2iQPlyA/JWvc4mAb8OSzos8OiyqvbuMdMvqsT5Pfiox4iuCsZbexHH8rF1QOgT5flRt2ptf1vhbHROF2zt+yL2ts5sEi4OUdTC4ic2orJWwOIax4L2hwFyHZHhPWFhVeCTAgX4w0d+/dC3FTVh1QxQO00tJBeCIdkWuMZyN32UektBGg1jbCILnF47RgWDWgSJncu4ZV69baw+TWsGRyiYtl+6kY/vA+vSFFTbOXruWbd9j38Fws7Jaxm5v5/RR+yF5+yyLSN31HoKJxN5t3erIdWfB2Oo+NHapdra94A3AFgYPepNedIOYKbJtJcOsW9cSqmojGbdQ/HsiOTZv8AWFW/6pVBssI+AtPiS37rls3Gvjy8Hm+mnrMYPdDY7aAW+pVfXrNfPdC4qCPXVdfgsTK8uMmnhmzUU+UbxrkcOiqUahNhc52U9KsDN1oTTPPcGiOo7P1b0VXeT6lT1j4qrUO/1++R8VVJF0ENv19h4FKlWBkTfIRxVerUgqzorCuqu3hozP28FFJyeESklFbmS4XDuqGB1N1cx+jgGi+18w+45KhpvTraH8KgAXixO5nfxK5z9fV2g9zyXZySfULcqoxjh8v/AAQhp7Lfj6Xj6nQuCjYVjQxAe0Edx5LMZqlJpkHFrhnbaKr7dJhOcQeitrS6s1Ja9vAg+P8AZbpfRUy3Vpnh2x2zaCIitKwiIgCIiALwlerxwsjBzmn8aKdJ73iWxGz8xdaDyXzJ7GuJ2WbDcwA4mOV19B12w5dh3O3MIebTYWJ6TPRfO2v5/aAvKn2fRfh6Xp5RK2hbj1UTmXsPqrLX7lBXJJIyj1ZVs3xbyQGBz6kK1g8UbAHZk5y4N5T+YUHs98eKiiTx9b/wuYJtJn07RekKbaLXvqNJOZn3jyBzy+i5fWjHCpU2WgSDc37oy9WXPCqTFzbdffuXtWm8XM53ztmPxnwU3NtJGOvRxhNzySPMZ25Zgd6xFQQ6xnvAb4RJSTnw3cf3Wbh8w/PiFWzWj2izO5JPlwEKNz/V5XnsnEgMG0b2+Lw3rptBaovcRUxXZYL+z3u/58ByGe9dis9ELbY1rM2XdSMAabH16gjbjZn5BvPefoFy+v2L26dV3NsfzCF1OsOmRHs2GGjON6+da3YmaRHEtH1B+yx22qyyMI9JlWmhKU3dPt/4IdE1LBdVgMQuQ1ew76h2abS4gEkCLAZkzkusOFfSbL2kTadwPAFVypcp/Q22Si3tzyXHaXewyx0biLEHxV7B4z2vbZaoI2mzAfzC5xzyeCjw2MdSqNcDlnzG8K9xWMeCE9PGUfh+b+dnYtrgifVuPA23qKq+Pr6tmq+NqjYFeldp98Af1DmLyqbsUHCQZkc/MrPZFxZjrWSwwGo9rG5kx+T3ZrotI4huEoBrfeiG/wC48TKo6rYedqqe4dDf6+S1WvJcazRcgMGzwkkz9votGlhtg5+X0QaV16qfS5f3NEMSbkkHvJ53jLNSMfJEyfW5QUHOiNnmbC3MnhksW1ZynicrDfKuPVa9jZ4SsWOtvkR13reUKoc0ELl6b98wN3oK7orHFjth9mOktdw5fZVzWTLfTuWV2jv9Vzd/cF0K0OrDD2yeQ8/wt8vY0n6SPldT+owiItJQEREAREQBERAa7FxJa6IPHIg5jzXCab1QcXl+HDQ35JIvynPeu/0ph9ps7wtVTrkWK8zUNQniXXg9LS2ygt0H90fMtIYWpQcG1BsuIBAztJGYtcg2WLHXuTPBdvrPoB2J2alN8PaIg+64TPQyuVdoXEDs+wfOUi477blW17HsVaiM4rLWfJRqv5LxzQBtER4ynsajT26bm7M+8CI70wlCpVJDWudAJMA2EHO2fJRNHGO+DClcnK4g7lmWiD4Ru81PhtG1jAbSeTnZpi+cmIW0wOqWIeQXgUhmZIcegH3KYZGVtceXJGipVLxFhM9FLRpOqvDKTS5xyA3d53Dmu0Zqlhmnae57uRdb6CVcGJpUGltGm1vcInv4quc4Q+Zmd6xP9NNv+xQ0Fq83DH21ZwdUA7IHutnPPM81HpzThdLW2Cg0hjnOzK0GNqrBdqZT+GPCO1UOc99nLK+MxWao4jQVbE0DUpNLv4gpAf7tnaJJyAAIuvBRfVdsMuc+QHErphiHUaLKLSWta28fG6SXuPeSekDcrtLWl8b/APDXduSUId/6LWrGjaGFwzw14fXI/jPEw2AeyyR7oveLnpFI4vE0O23+LTJ2nEHbY6c5ntMPq60/tnNeSCQfMHKeOauYfWAtb7P2bWkANY5nY7ibGfute7Jmlp5xk382e8/z+hSx+ObVe57W7EwYkOg8slA+tMD7ZLB0zOc3MjLeV4++fjvUGjfHCSS6Oi1XrS2pTcRDrjvvP2Wj0oThqxYP+267OQ4Acj9lRp4gsdIkQZ4Lo6tIYpuHd8QqUj/W0PHhP0VUkpcMotg65+p4ff3O6ogUMMD8jJPMgSfqvnuKxDqji5z9pxM2k+Vgu91oxGzQfAmezG4ggzPKxXzf2l+Hkr2ksRM34dFuMpvtsl2DutHTxlekutN+gI6cEa64jP6jv8CUq1SbkAbrlGkehl5JJvlPWfNW8BhmPjac2TIDTcnj3LWiSILoHL9yFPhI22gEC47REnoBK5gjPO14eD6xq8wMYGgzwPkJ32W3XN6Mxg2Wh1jwNoW10dpJlQlocC4Tkcx+V6lFkcKJ8hfXJyci+iItJmCIiAIiIAiIgC0mksJsmR7p+nJbtR1ACCDcKi+pWRwy2qxwllHJmqWGxhSs0oRmAVa0jgIki7fqO9aR4Xhz9SmWOj16/TtWTbf4mDm2V6dJgWAhaYFeFyi9TZjGTr08DbHSh3KvW0g471Q21g6qqJWzl22SVMV4JatcnMqnVqLyrVVDEYlUtGmET3EVFqzQfVcW02lxAJMbgMyV5Vrue5rGXc4wB65eS63RbBh27LQDPvne8/jgFOutN5l0XyscF8PLNDhqTaTYbcm5O9x9blBXxEiT64LocbgaVXtCWO4j7jetZiNWa2bC13WPML0YvPERC+r9zw/qc7XZLpGcW6ErGowHMRw5d0KximllR7HCNkkHpb628V7tbvXVTSNDl5RVpnh/c5Lx1pMjda/0WT2Fpkblkx4M8LnLIc+SHM+ShWbPf+63eqVfttYfmaR43+y1NSN0Lfau4Ruy+oJ2mFpjlMyPD6KmUTt816TTO11nDTQftcjw3r5u4C8QRymfGF3mt7C7COjIbLj3AhcFRfBkgEkC53cet1dZzIy/hqxS39f+EwpO3AZTnu3ZFShzGwS0k89kieovPAqOi8g9ki85ZxvUbyTmY33zI3R63rnRsab4Z403Np7vupsPXNNzXgDaHzCY7gsGsjKAOsrCRJvxQNJ8FmppF7gwlx7IjO+ZcSe8n6KXBY97antGuLTM9RZVKdO19+Z5eipaAyCc9nNkMNYPrWr+mW4inNg8WcPuORW2XyTRuNNCoHsOyRxFnCbgr6dovSDazA9h7x8p4FenRdvWH2fL6/R+jLdH5X/YuoiLSeeEREAREQBRVFKsHhRkdRVeVp8fgQbt7J+h6LdvYq76SyWw3rDRrqs2vKOQr9j3rKH244hdXWwYdmFqMXq1Sf8ACOi86ei9j0YamL7NHVxIBVStpBozcr2K1JYd7v5nflaqv/0+pncT3knzVf5J+WWfmIeDXY3WOkLB4J4Az5LU1tMuf7ojmfwuiGozW5BXNG6rtZUaXDsg7UcYyCujpYRWWslctTJ8R4MtWdE+xZ7Wpeq8Wn4GHIDgTmei2FZyu1zKo1WArHKWXk1VLCMWcQYWxw2McBBVARkp6YBUFJp5QsipdljSOi6WIbPu1IgOgTykbwuN0roOvR7Tmy0T2m3AzMnf4hdmCrFHExY3C1Q1KfE/6lNdk6fl5Xs/9HzZ1WbTbd4lRCkTJG7cN4zyX0PG6Ew1a+yGu4t7J+lj1CrYPVWnTcH7bnRkCWxlG4K9YlymaVrq0vKfsfP6hHw2vHj5LtNWcFs03PdfbERG4THirp1cwxPtDTAvMbTo8JjotdrPp1lNppUXTUiLZMHPnwCj9iu/VKyO2OfqbrVzSNLFUalMEO9m59B7Tvi3UEb+9chrDoz2Ly0gneDa4nfzvu5cVrdWcY7C1faMuDZ7fmH5G4r6jRNDGUpgPacwcweHEFWbMpRM9GpdE2/D7Pl4dHGMgZ8ekzZSURe+XH9l0ms2rIpta6iDs32t8G2zPKxXN3EXuIGUnpAVbTi8M9qq2NsN0CR1S1hHHiZUVoteTmcx6upHkWLe+4zO/v6rzbG0LCM4H25ISiWYkZdN3coaJh18szfPdAPFSe1jfn4H+ysYXRdSo2WNLmgja2bkAzYDjZd7ItqK+LhHlWrMkHa55Lf6paRdTIIBLSdlzRe26OYkqro3VWpUH8Qmm3+onkN3XwXX4XC0sOwNbAjeY2jzJVkVJPd0efq9RU4emvibOgpulZrTaJ0kHvLN0SPutyvTqsVkco+bsrcJYYREVhWEREAXhXqICJwWBap4XhaoOJJSKxasSxWixYmmouBNTKhYozTCummsDSUdhNTKLqAUT8OOC2JpqN1FQcSSkaHF4ScrFaquwtzELqqmGVavgdoRCw3aZSeVwb6dRt4Zyzh1Xu2dyv4vQT/gdHfktXX0ZjG+62m/q5v2KxS01iNnrwa7L1GoYvmszUWkNPGjOg3/ANh/+VGaONP+m1vUn7BR/L2exW5Q9zdivGZVPGaaZTHafHLMnotcNEYl3vOI7rfupKWrJ3ie9Xw0jfZXKyKNDpbWerUltOWN4/EfwtK0Fd//AJYB3L1uqnJaY0OPylbuj5OGYStlovStSi7aYY4jc7kQur/yseCiqarngpOEvJHfBm90HrVRrgNf2H8Dke471Yx2rlGqdodl3zNMT0XJnVkjctjhWYikLOLhwOfiq25Je52OYvMJYLv+SqX/AJHkcOypamptB0bJc20Zg8BNxY2VY6aqN99rh0nyUbtZmj49nvkeaqd6T5gXepqH+82TdVMO2C7adHF0eQC2NF9Ok0NY0NaNwt/dcpU1mYf9Vv8AMFB/jDHZO2u66i9RP9kcHHCc/wBSWTqsVpgAdkXWmrV3PNyq1F5flYc1vdGYNguRtHnl4KcKrbZZkQc66Vx2T6uYR20HxDb3423LqFUw71bXsU1qEcI8q6x2SywiIrSoIiIAiIgCIiAIiIAiIgPIXmyskXMAwNMLw0QpETajuWQmgF5+nCnRc2I7vZX/AEo4Lw4QcFZRc9NHd8ir+iHBefom8FbRNiG+RVGDashhQrCLu1HNzIf04Xhww4KdF3ajm5lY4NvBRu0e3grqKLri/BJWSXk1j9EtO5VaurzD8I8FvUUPQh7E1fNeTmX6q0/lHgvG6rsGTQunRc9CJ38xM0VLQgG5W6WAhbJFNVpEXbJkFKjCnRFNLBW3kIiLpwIiIAiIgCIiAIiIAiIgCIiAIiIAiIgCIiAIiIAiIgCIiAIiIAiIgCIiAIiIAiIgCIiA/9k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2" descr="data:image/jpeg;base64,/9j/4AAQSkZJRgABAQAAAQABAAD/2wCEAAkGBxQSEhQUExQVFhQWFhcYGBgXFRgYFxgUGBQXFxUYFxcaHSggGBolHBUXIjEkJSkrLi4uGB8zODMsNygtLisBCgoKDg0OGhAQGywkHyQ0LCwtLCwtLCwsLCwsLCwsLCwsLCwsLCwvLCwsLCwsLCwsLCwsLCwsLCwsLCwsLCwsLP/AABEIALcBEwMBIgACEQEDEQH/xAAcAAEAAgMBAQEAAAAAAAAAAAAAAwQCBQYBBwj/xAA6EAABAwEGAwYFAwQCAgMAAAABAAIRAwQFEiExUUFhcQYigZGh8BMyscHRQlLhB2KS8RSCI3MkM0P/xAAaAQACAwEBAAAAAAAAAAAAAAAAAwECBAUG/8QALBEAAgIBBAEBCAIDAQAAAAAAAAECEQMEEiExQVEFEyIyYXGR8BTBQoGx0f/aAAwDAQACEQMRAD8A+4oiIAIiIAIiIAIiIAIiIAIiIAIo31gFA61HgkT1GOHbLKLZbRa813bqNz9yVnl7QgukW92zaItV8TmVm21R+oqq9pY/Kr/Ye6ZskVKnbNyI8lap1A4SDK1YtRjyfKyri0ZoiJ5UIiIAIiIAIiIAIiIAIiIAIiIAIiIAIiIAIiIAIiIAIiIAIioW21GcLfH8JGo1EMEN0i0YuTpFiraQOZVV9oJVXFHFYOr+4XCze0pT7dfQfHEWcSxdVVfET0XmI+4WV6hsuoErnrFxUBrez70WBq+5SJZbLqBK4rEvA/3wUIqLFxzBPPj/AAlORdRMqj+SwoVzTdLSc9eIKifVGfVRPrDZUU3F2uxm21R1dgtwqCP1fXmFcXEULWWkEHRb+je/dxajjy95L0Wj9qxlCsva8mPLp2n8JuEVKz3kx3GOuk7K6uviywyrdB2jM4uPYRETCAiIgAiIgAiIgAiIgAiIgAiIgAiKnel6UrMw1Kz2saNzmTEw0ak8gobSVsC4qtuvGlRGKrUZTG7nAfVfJ+1/9RqlcfDs2OiwHN+KHuG2XyDoVwT3lxJJJJ4kyT4rLPVL/FFXI+5W/wDqNYaYOGo6o4cGMdn/ANnAD1Wirf1aYD3bK4jnUAPkGlfKYW77N9mqtsd3e7SB71QjIcmj9TuXDis2TVzStul++pMbfCPqvZbtbVttN7zRFJgIa0h5cXO1dHdGgjxPJbBz4zVayWVlCmylTENY2G7xvzJMkncrzF/ped1etnmny+F0b8eOkSYp6LEVANM1A6soXVisikPUC260b+/BRVLSPfvRUy6TxXivuZdQRYNo3Q1uf2UBeP8ASjc/y98FHJO1ErqpOUrAuPv7KE1lgavNW2liRx0/PgsKmoCrvrKpare2mCXGB6+CZHG30VckuWXnVIVqxWiXRv8ASFxVr7RE5U2xzd+Fq69oqv8Amqv6BxA8gtmPRvt8GPJrIdLk+g2i1OaYzhd5c9oNSjTcRBLc+oy+y/OzmvE993PvH8rpOznbG1WWAH/Epj/86hJy/tdq36cl0NDFaaTbfDM+XULIuj7ii0nZztRQtg7hw1AJNN0YhzH7hzHjC3a7kZKStCgiIpAIi1PaS/WWOljdm85MZxc78blQ2krYGz+IMWGRiiYnODkDG2R8lmuR7J3BU+KbbayTaKg7rdBTYRoRvHDh1065EW2gQREUgEREAERc5227TCxUQWiar5FMRIERLnchPifFVlJRVsD3tn2nbYaQIwuquMNYXRAz7zhrhy9V8Tvm+a1pfjrVHPOcAnut5Nbo3Tgorwt1Sq9z6ji57jJceP8ACpkrm5crm/oVfJgSvWoSvJSyKMsS+23JSbZ7NRptGjGk8O8c3HqSSV8l7LWGnaLVTp1ZNM4i4AwS1rC6JGgJAE819XZVkTGUnCP7f9z5Lne0fkVGvSx5dlmtaVVdVUbnrFzlx6Oio0ZYljiUZevHOVtpYydWjRRGqsHqIlMUSSR1VRlyxK8V0iDKV4URykCvWdC0b7C57y54nXwGy21R8Hl6rD/mhvAnqfsujp9sFd8nO1Mcs3SXBQN2xwheOurIHCc+RWyo3g95wsZmdAJJ9FvbDc1V8fEIaNhmfrA9UyWoiuGZv42TycPaLtP7T1gqu+xEDSI5L6zSuGiPmxO/7R9FOLrs/wCw/wCbvypU4vt0R7iR8ksTC0hwJa5pkEEgg7g6hdzdnbKswD4kVGjfJ/8AkMvMLa23svZ6g7pLXcCQHD6T6rnrd2JrgxSLXDfGW+bT9pToTcfkl+Cjxzid7ct+UbUCabu8PmYcnN6jiOYyWyXyG6+x14C0sLXNp4SHGrLSAJzAAhzjrkYB4ruLbabdZqbn1H2WpTYJNRwqUnx/6wHNc7gIIzXSxZ3KNyRZX5Ntfl707LSNSoeTWj5nu4NaPcLn+zV0vtFX/m2sS8//AEs/SxuoIH0/y2jUdnbG+8bQ6taJNKkYDTpi1DCBlMEF2wIbxK+jpkfj+J9eCFzyERE0sEREAEREAF8v7b03Otbw8GIbgxDLAGj5eWInxlfUFDarKyq0te0OaeB+2xSsuPeqIas+GWmxs0GR46fha2tTYOK+s3v2Bp1M6bi07O7w6B3zDxlcDevZCvRJxMeBuBiH+QWLJjnHwUpo5t+CMp8yqj3DZbSpd5HEeR/CrPsR3Hn+Um36FuSz2TvNlnrlz4DXsczFHylxaQTyloB5FfSrGCA9p/SQRzB/16r5M+wmeH+Tfyu2/puyq51Zj/iOAawNJJc0AEy0agfpy2Cy6yCnjb9DTp5tSSZ0bjmvMa3tluOZxTkdFsqN0MbwHkFz8WhzZOkbpaiETjolePqLuG2Bm3qorRdbHfzn4J79mZkr4F/yonCvKjcVv71uPCJb/B/C5+s0gwRB2WZ45Qe2Spj4zUlaEoVGCs5UUXMlhUcj3KCq9TFEle0FXLs7PvqwXy1p0/cfDgOq2Vz3VEVHjvataeGxPP6LpaFONUe9beyH5EznRWu66adIQxsbniepV+QF4HgLHEEyKUeV2Zm2+z19RRuK8fUUReUqcrLpGb3c1H/yCOnr4KN1RVa1TnwSHNp2hihZt6duY7WQQMjx9+C1d+UxaQynUc5gDsTTqJiAS3R0cJ0Oap/Gjir1G0NqMwP0Gh4jp70lbcWqySfdP/v0ZSWGKXXBb/p3Zvh3fRBEP75qTr8T4jg+eYIjwXSL55au1j7BXFKo34tMtBMZPDpIxAnUFuHI8ZzXZ3LfNG1U/iUXSNCDk5p2cOC9PgzxnFLz6HPkqdGwREWggIiIAIiIAIiIAIURAGtttxUKvz02zuBB9Fo7X2CoO+UlvquuUdVx0Gp9BxKXkUEraJRwLP6eN+IA58tHzRkY2nguyoUKNlphrQ1jRkAOP5KltVpZRbJ4nqSea1F5zVGMYpaYjSDy8x5rDOsdvuXp6fv7wNir+xKL6xyG93Yuz9FC+3PNN4xnED3XZAlufAaaSoallDJAEOaBPjr0znwhSClhxaZEEeRJ9Asu7K+JP1/sZUfBrnPqS3vuzGUOPvUx4LaWC8Hio1jjiDieRAAnEeS1tUZADgI83E/dKBw4nHU90fc9NPVZ8c3CXD+/9jJJNHVNrNqA4SDw8Vz99XWPTI7cuip2VxpvxA6HwI2K6a0kPZOoIB/C0zrVY3aqSFq8cuOj55WpFp+/vio3OW1vNneOxn31XNWu04HFp4ewVyYLf0bFIuOethclgxn4jx3R8o3O/RaW6Wm0VQwfKM3HZv5Oi7mmyAABAAyjZK1MtnwLtkuRLRGanLo9/ZQh8ZBYPqz7yScdRQpq2SYuf8LB9Q+9VC96gNQbjyU7vBZRLBqHwXnxd/KVXNTn0Ub6qrZfaTVqyoVqkqKpWM+Cqvqbq0YNluiZ1RZ0LRBzVM1F5iTVGiCt/UCjiZRrcRNN3SMTPD5vMLmrlvqrZaoq0nQRqD8r2/tcOI+i6q/jisdQHhBHIteDPliXz3Eutgk3FPyjlaiO2Z+j7mvNlposrU/leJjiDo5p5ggjwV1fIP6S38adc2Zx7lWSwcBVaJy2xNB8WhfX128OTfGxaYRETSQiIgAiIgAiIgAVC+phaXnafwM1nUzgefT2FXvHNjmggGOJA1+nFJnLtrx/0skaG0tL8FR5ye/IahrdNOR81ds9ItdGcOEgzqRnrOsGJUDmwMLg0EGZGxAyIylWXEwQTkANNnNiZ5yfNcyKSlb7/bs0PqivUqTiOWeRgRMAmfNx9FjU/UMiSRpvkDHLvEeSkc8uidiD1G58VHXMAHm90+MN9c/BVbu/397JKVUa8yT0bw99FjaIwZTtnyM5DxHqlTu+hP2H3UNV05DTmsk3tTGJWYnll9F0NzV8dM7gx4QufBMdNOvkt12ejA+P3ceiZo2/efcrl+U0t+tgnTUrke09nBomroaWZP8AZxnpr4Fdhf5zPVaGtRbUa5jhLXgtcN2uEOHkVkjLZnfpYxcwRb7E3eKdna/LHVAeT/bqwdIM+JW/JheU2hrQBkAIEaQNI8FE+oufke6Tm+2MSJDUWBf4dT7hQuqqB9Ube+arEvtJ3O5eWij+J7jyVWrXG3qonVdojy9VdRJosVa/PzzVarV8fD3Cr1KiruqJ0cYEzqxUGJeEqMuTlEqSFy9a7NQFyzpaq1EGd7P/APi1Bu0+REfcL54u67Q1MNIjcR9AuKriHdVt03RztW/iRjZq7qb2vYYcxwc07OaQR6hfozs/erbXZ6VduQe2SP2uBh7fBwIX5ze1fUf6NXr3atmccwfisz4GGvA6HCf+xXR006lXqZ4n0xERdAuEREAEREAEREARsOp9wMlzRtWPGXT3iOYDRMa6Rrpmt+av/jJGobtOcbcVpqbmtDpLZgRDgZcOMCYyhcrNPfCFPim/z+sfjVWWaTHhnAwABOkDbbKNNlXc9uIkExpnnI2UVPI6xx7w+2c+SkceAnMRtOe2pz8kmU7SGJUYvdJIbq6YHTMHylQW4FgAdGggT6nkCT1Kks1pAMO+XTLWSREcs5Kr3vahVjKGcMon909O76pVxcHJvn0Lc3RUc+Sc+evgvXNGeYKxpN0xCQDnBziAADsMl60GRlOw/ASKT7LmVNw8Tz+wW9uOPhmP3HxO+ea0dobhkFo5k655ic4B5Qt3Zh8OiJ1jEd5Oa06VbZu/CF5OUaG/XZu6rSsOau3tWkrXsC5Tlum5LyzQlUaOko1pYOn8FQvKq2KtlHvPNTPKz5l8ZeHR45yq1qqleclRedUQiXPHPzWFR6PyVd7lpjEqZOeo8SxJXhTEiDIlRkr1y8DVYDwK5QZEFRUqakrVMI5+wgqzRdqLRJa3x8v9rQVhl0XT9q+ztWjTo2l2bKjQHCM6bjJaDyLYz3kbLnQ4LfGDgkmcvO902ys3MLediLeaFus7+Dnim7pU7noSD4LSAQ4iNVbuurgr0XgwW1aZ8ngpkXTTFI/R6Ii7IwIiIAIiIALwr1EAVQwOpRwLY9Fp6dMMOEvIH7WgEggztrPFbizOiWbT5TkudtDA17w4mcWQjhz8FxZySxwdcrh/ddo0wXLRafWDScBy3yLiTrL+HgVXptLpwnxnQbDisXU8xn0B5/KOW/QSvazyBhGXFx3G3IZZJMpN8vr6DEvQ8rwQBECJ4ScoE+JJ9OCrWhg4aA5dIifRSDQnkPz+F64/p4iR6zHmlt2ieiswaHTc/wAKVxaSYEHgZ9wsHNiefv31R2oJjoIHPPLmqqXFEk1ishqPAcJbqTy6q9e9oDYGW6zuwFtPE7InPw4fnxWive05nOZ06JmafucHHcisVvn9jT2qpicSsGrHUoTAJ2C5sVykjSzGw2qXnafot9TzXK3dSIIK6hjobMo1ePbKiIy4IrXVjJa19SV7aK0lV8SMcKRayR7lC9ehekJq4AiherKF7hVrAwDFmxiyAWQQBmxqt3TYxVqgEd0GXbQOHiqzVu7rp4BlqdVr0uHfO30hGWe1HU16FOvTdTqtD2OEFp0I1HTML432y7LvsL5zdQcf/G/jvhfs70MTuB9Xs1dT3hY6dqovo1RLHiDuDwc08CDBHRdrJiWRfU57R+eatTQqWnUwuDtYId5GVsO1/Z59hr/DdnTdLqb/ANzZ4/3CQCOh0K0zKmR99Vz5RceBfR+oKbw4AjQgEdCslDY6YbTY1s4Q1oE6wAAJUy7AwIiIAIiIAIiIArPOGpycPUfwqd7WVzs2a5TwOXHLM9FsLRSxCNDqDsd1BY6sy13zDVc7JBKTxy6lyn9fK/sbF/5LwaP4Jp97UzqRkCd+fJVqhkwJO+5J4nmVt7zu4kl7CdPlnIuiJWqp2R8gFpBnMQdOq5ubHKMtqXBohJNWKndA55/SFB+qdvsp7Y6HEbe/som0XPOQJJPgOpSZ23SLLqzKvTyPmOmqnsFjxQ93yjcakfZbChdrQAH94jyVe9LwaGlrf4haXjjiW/J+PqU3OXESteltga+P2C5e01S4yVNbLQXHkqsLmZMksst0jTCKijyFWtD57o8fws7RW4N148v5Vi7LCXEZLdpNO73v/QvJPwWLHYzgJjSD6rG0WvCutsF3gNgjUQuKvO7qtKo4PiJOEjQt4eKbrtO7U/AmMr4KtSvJ4LxrkbZ1OyisXCHQsxaFlhUgavSFSxxFC9hZOXiAPFkSBrkq1e2NbzOwVE1HVDnpwHBaMWCU+fBSU0jc2arJyXSWKlIXOXbQMhdnd1PILtafGoqkYskrM6VJWqbSrDKSmZSWxITZp+0FzstlB1GqNRLHxJY/9Lh99xI4r4Lfd01rJVdSrNwuGYIza5v7mniD9oyOS/S7WrQ9ruyFG8GMbULmOYZa9kSAfmbnqDA8glZcW/ldlWrNl2ftPxbLZ6g/XRpu82ArYKCw2RlGmylTEMptaxokmGtAAEnM5BTpy6JCIikAiIgAiIgAq9qs+LNphw0PA8irCKk8cZx2yJTado1f/NcyRUadciBkfFTUrY1w1jkd9leVO0Xex2eEA7jJYnp88PlkpL69/lf+DN0X2qMKzm6kAqtaba1oEa7clVtd3uGYcfHl0WntVKp/pZcr1XO2C/KGRUPLLNvvXX6D3ktHXrl3RZvoO/aVgbM86CPVc96TUZJXM0KcI9Fao4DUqs6o52QEfVbWjcziZK3FiuPkt2DQKPL5YuWY0F33WSdF111XXhjJX7HdwbwWxYyF1MeFIzSnZG2lAVS1WeeErYwsSxNlBMomcrbLv2C0dpspC+gvs4KqVrtB4LJk0ikOjlo+evY4cFE4nZd4+5GngonXA3ZZ/wCBH0Ge/OCfUdwCr1Kb3anyyX0A9nm7IOzrdkyOiUekQ89nz6nYDstlYrsJ4Ls2XE0cFapXaBwT44CjyGmu+7YW+s9KFLTs0KwymtEY0Kbs9ptUoC8a1ZBXKiF6iIAIiIAIiIAIiIAIiIAIiIAIiIAxcwFV6lkBRFDQEDruCNu4IijaibZMyxgKdtIBEUpIgkhERSAREQAREQB5CQiIAQkIiAEJhREAISERAHqIiACIiACIiACIiAP/2Q==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409020" y="1683296"/>
            <a:ext cx="32403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/>
              <a:t>[ˈ</a:t>
            </a:r>
            <a:r>
              <a:rPr lang="cs-CZ" sz="5400" dirty="0" err="1"/>
              <a:t>ɒrɪndʒ</a:t>
            </a:r>
            <a:r>
              <a:rPr lang="cs-CZ" sz="5400" dirty="0"/>
              <a:t>]</a:t>
            </a:r>
          </a:p>
        </p:txBody>
      </p:sp>
      <p:pic>
        <p:nvPicPr>
          <p:cNvPr id="7170" name="Picture 2" descr="C:\Users\uživatel\AppData\Local\Microsoft\Windows\Temporary Internet Files\Content.IE5\M96NF4NN\MC90044172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606626"/>
            <a:ext cx="3963888" cy="3963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3647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14400" y="692696"/>
            <a:ext cx="8229600" cy="990600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FFC000"/>
                </a:solidFill>
              </a:rPr>
              <a:t>     PEACH</a:t>
            </a:r>
            <a:endParaRPr lang="cs-CZ" sz="88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AutoShape 2" descr="data:image/jpeg;base64,/9j/4AAQSkZJRgABAQAAAQABAAD/2wCEAAkGBxQSEhQUEhQVFRUXFBQYGBgXFRUWGBgXFxQWFxUYFRYYHSggGBolHBQXIjEhJSorLi4uFx8zODMsNygtLisBCgoKDg0OGhAQGzQkICQsLCwsLi0sLCwsLCwsLDQsLCwsLCwsLCwsLC8tLCwsLCwsLCwsLCwsNCwsLCwsLCwsLP/AABEIALcBEwMBIgACEQEDEQH/xAAbAAEAAgMBAQAAAAAAAAAAAAAABAUCAwYBB//EADgQAAEDAgQDBgUCBQUBAAAAAAEAAhEDIQQFEjFBUWEGInGBkaETMrHB0ULwI1Jy4fEUFVNigjP/xAAaAQEAAwEBAQAAAAAAAAAAAAAAAQIDBAUG/8QAKBEAAgICAwACAgICAwEAAAAAAAECEQMhBBIxQVETIjJhcYGRofAF/9oADAMBAAIRAxEAPwD7iiIgCIiAIiIAiIgCIiAIiIAiIgCIiAIiIAiIgCIiAIiIAiIgCIiAIiIAiIgCIiAIiIAiIgCIiAIiIAiIgCIiAIiIAiIgC0YvFCmJO/ALeubzStqqO6W9Fy8vP+HHa9JSslHMXk2IHkpOFxxmH+qpadZSy8aeq8zFysl9uwZ0CKNTxTQxpceA8dlk3FsPFe0skfsg3oiK4CIiAIiIAiIgCIiAIiIAiIgCIiAIiIAiIgCIouNxrae9yeH5VZSUVbBKRVdLNpN226KyY4ESNiq48sJ/xYMkRFoAtWIxDWCXGPv4BbVy2eViapB2EAekrn5Of8MOwLylmlNxiSPEKauQoVQbH1U2jmxp03D5iCAyeoMz0Ee658POUv5k0dEuQqvk9diOqwfmlUmdZHgY9lFpVi55c4mRJsYBJsdQFjv6rk5vIjlUUiYk1sDe59h+VJY6eA9FXscpNCquKGRXSDN4ANx5hbmLUaguOh+i1U6p4WXRGkV9LvK60gt5KeubwuMLDYD0j6K7wmMa/oeX4Xq8XNFxUW9iiStFfFNZub8uK15nivhskbmw/K54VJMkrPl81YX0j6SkXv8AubeRUmjiGu2N+So6YW0WuFz4+bku5bQovUWrDVdbQf3K2r1otSVogIiKQEREAREQBERAEREAXkr1fOe3eKr4XGMxDA7QWtaHCdNp1MPLn5qmSfSPYtCPZ0fRlzubA/Fd5R4QFuybtEysxpJEkDY/UKbj8Ox41lwEDfcLl5FZ8X6P+x49lJSerzKHSw/1GPb7yuNzXL/4jazXF2hzC5sxLGu1O+HqsHRO8A8xxuMP2idUe2nhKTXM0ky94aYEcOd/HeYXJxJdJXJ/69b/AOCXHWi3zXMfh2b8xHoFzuJxzjuST14Kjz7MsUMU1rmRLrlhlndOlzXSJ2vwvETdSKlTisuTy3Kb3onrosqOIfwcR4EryH1ahHzOI6AmB7mB7Kvp14UTL8RXpV31dTCA4loOoyCDAIHywCBPSVi8kZpKTdWQkSnYHENxDN20nEATLW6tLpa4EReJny3icu2+aMwTKQaDWqa/4jWz3dcRJi3y2BublQ88zvFYh4okUtDi10C+mJkmb9fGOqhf6WrX10G1y2k0S57nd2ZBIpMEF753vFzJK1jHFuMd38vX/v8AJole2TquL+WATqMWEkWJkjfgo7MzcKrQ2m4tuHud3IH/AFa67r+FlcYCk2kwMpyBz4u6uPE+ylOGoXuOt1h+JNVezPskaG1QYIMg3BFwfAqQyouex4dhmuNKA2dQBgNBJuOk3KjMzWu5wBbpbpmfGfPhwXF+0G7LdbOlxmYta4NJu4xYbT/Ny6St1OuuYOBFVzC5ziWmd7G83Ec725Lo8O0Dr43W2ObnK0xJJIkOqryliywgg7FZhrSO8I6hVtUPkta0uPSAPMmw8/da5ZTx01/0VWy8znHan6Rs3j1IEqNTMj9/VRcPh6rpdWdTa4k2p6nANnuiXBskCATHCVOGDIHdIJ8IVpyyTyyk1r/Xnxoq0KL+Cl67KrEgwd+Kl0QVXFO9EsucpaQ08pt6XU5VOCxRbZ3y/RWy9/iyi8aS+CoREXQAiIgCIiAIiIAiIgCwq0g4FrgCDuCJB8lmiA5bGdlAx3xMNDXfyHY/0nh5qHRxsE06gLXDdptfou1XHdosL/FdqFjcHx5ea87l4Ywj3iTtlT2jy+vWa0Yaoxu4c15cJBjYtmYvaFhjGtbBhrawAJIBZqIEGY9p6LJlZ1MgEy0mJjbx5bbrfj8fTbDajQ4ESJAPpP2XmOSr6LKUl6VtLHh1J1VpfUa1xD9V3g72n5hFxPIjgsnVpEi83uCPUG4WyhRw8zSc6mTMgOkEHcOD5kdJ4Dkhy4j5Xtd42P3+qpLEpbJc18EdtXnZKLi4+G54ALPE4Wp/LbmCPytBY6G02d4mSY6R6Dqslhqf9DtoxfUb3mU2nS4k1HmZfaIB5cLWABhSMM5oc0CALgARy5cFm3KXkXLB0k/YQq3MWmk6Lg2IP4W+RfrZFnQ6lvp143KosNmgeIcQD12K2V8cxolz2i4Akjc2AHVYLM09E9bPO0NcfDdIDhIEEAgyb+0qsxVch0DgGj0aFHzfGBxDbxGo2K10HNdJ1jc7z9VlK5q2XqkXOUYmSeauKbydgT4AlV/Z7KdR+K893ZoH6uZJ5LqqDgLAQOinHjr5ooyqNQiAQR4iOnFTGmFZEyCDccjceYKh4jDaRLduXJbyg0rTshUZUb7qWxvJV9KopjK0cVpikqIZHxu4PHb8Lyg9Y4p0xAJ4rRTqrCc6yNk0WwqAhUeaZFmU68Piw9rnlxpv1MLWOJcGscCQSJi4G3SFszLNP9Oz4hpPqsbd+gtGlvN0mSPAHyVzRzZ9RrXafhy0EtmSJGxMbr0uPnhGLc379Eq1tGXZTA1qVJ4xBlzqhc0ay8taWtEEm0yDtZXarKWOIPeuPdWQMr1MOSM1+vwUk23bPURFsQEREAREQBERAEREAVfndBjqZL7adiNwTZWCqu0rCaJ6OaT4f5IWeX+D/wABHI1QouJ79N1OYMENMTpJHHopRFunPn4Kjzn4rXA0qZeDE3aBvBBk2tBnmvnFjl2f0bETFUyxobqGqw1OG/P5fM+Xmuj7O5cABVeSZHdadhzJHE8p/wAc7mQ7zdQJgggg+zo9jPRdxhndxhBmWMvz7oTUSJJE5tQ8FGxGHF4ABMSQInxWVGpdbMZVAb5fuFqp3FtszIFMhV2dYcPpuES4AlviBt57LdTqQtVassZZU4lkj543MAe7MyLn/H0W2hQfUd8zdA5Az6nZDllMi0tPT8FWWX0gxgaOHHn1WalF+F9ill4FzJmZJPNbMVgwWQeVthHDgtlWodJi1jfeFFdjnOAGm0QSPAdVDSobZ3uHphjWsbZrWho8AIUmmq7K8SKlNruY9+I9VYtKyTtkE6mRC9eLXWigbrfWql8W2XdCVxKMoH1w0ls7GPeyk4d03VZjnteXbEEn6qdlzQGtAsAAB0AC8+Ues0rLJ2i1olbK+Fa8DW0OjY7Ob1a4XHktNJTKZld0fCpVNw1Sm5we4PpmNHdh0RcVIsT4AT7KQG+XUKdiqdo5/XgoNCrz2U9UpUTdmym/cFXeA/8Am2eX3sqnDYfW6J2v5dFetbAgL1ODjkm5Pzwqz1EReiQEREAREQHiLxJQHqLyUlAerje0WYGpVNMfK06R1dsSfouwc8ASTAG5XBvpt1l0lx1E2sN547rk5k+sK+yURa1STbYWHgFqL/NSauF5KqxeKa2W6hrgkCb23Mcl4sm7suivzbFQ9rQJJ4COPQ24cV0GS4otptY9xO5DjFpcTptyXIUaRp1QajSTHzTNyRB6QLeqvMDVMEOEAE6TzCwcr0Xfh07cW0fqHsvGH4l7xPr4dFzteuG3JA8TC6eizT3RsLLKO3sozdSosj5W+gP1UfMMpa9rtPcJBFuu9uCltdKkkSDAXbGMZKiltHCVMlAJFwRIuZG1vyq6vTLDB/sV2OZwC28Sb/Zc3nb26ZnYi/iY+6znCPS16WT2QPiWUZlQEGOBjzFj9J81vwdLWb/KPforTC0WsnQ0DmYufE7lYR/ZbLkXJMxNJ+k3Ybxxnm2en0XZYTFNeJaQfr5jguTxLZWDanqs9KRDO4+IBxAVZjs2JBZQgk2L/wBLRxg8XeFguddLrTMxuZV7hMPpAAUyySWokGlmUkizr+H91MwrHUwGu8AeBVjhGKXUogiFquIpR7RdMr2ojUXqVScqt0sMTN7TyUmjXUw7J1Im0TataBJ4KupPUkiVsy7BMc+/W0x4Qt1inOSUSCdktM3dw2H3VovGtAECwXq+hw4/xwUSoREWgCIiAIiIDBJXi8Kkg9LlgXoVqehJVdp8QfhtaNnOv5Db98lzwdC6jMaIqMLTbiDyK5ythXNMEefD1Xk8/FNy7LwsjAO1KO/A05cdAl5Bdvcjaf3z5qUAhC4PCxUYrBNMmLlscY4xPHcqkyYV2l3xpA2aCQduNtl1WJZyHv8AZVOMbF1z9+jaLeoqu0OHFVjRHeDpa7i06Tt47ea7fKMYK9JlUEHULx/MLOHkZXEYuoHfwzIL2m4G3O/Dj6Kx7MZfWw4Ogyxxkh/dB6gAWPVWlLWw1o7QFbcPWcNQ2B6724jgoLa/O3utf+4jYe6rDLTKM05zQNQd0xF/NcFjKj+9Tq0tQB7wdBaYMgADpEHpO6+lM73iuT7W4cNGriLH9/vdbTx9V2EZfBX5VWaWjQIbEjeIPIlWbai5zs/VAb8MbtO25hxJb9x5LqKOXVHD5fUhcrbU2kXNWmVDxmH1NcOY/wAKxdh3MPeEfvmtNdiiUdWCoyUajSDp/h1Cf/Rlo9A4+vRd3SXGZbSADgP+SofWo4rrsvr6hfcbrPtc2iGWNCxViz5ZVfTK3ipZd2KVaM2QMeO8PD7lY01oNTW9x6xHQKQwrnvtJsvRPoG1zC1OMOIB4G/HmvGmyiY3FBkEQ5xNmzeJuT0H4XQ50kQlZbYfGvbxkcjdXWFxAeJHmORXJYao43J9FZUKzm3BXbxeY17dBxo6FFDwmN1WdY/VTF68JxmriUCIiuAiIgNaxJXqxIUgxc5aXuWxwWtzUBFquUKs5WD6ajVKCqwc5sVlKn47BcW78uaq6jyDEeq8HkYJY5P6NE7PajlR5m64HVWWIrwq94Jnr+7LzZ25UzRETIMIKmIc4kFjBcX+caQAekT6LswZXLdlsK2jVewaj8RsyQS0FhsJiATqO5kwupAWq154Un6bmUZuoOOw+l0891YUKmm6rO1GasoUQ5896oxsgTE8T/12v1W7jGUP7M92ZsxZb8pjqN1zfavEk0jxJcN/GT9FPwzjU2BjqI9iq/N8nfVvqAiRBBj1XO8zlX0XUaY7GZc3Sa5aNbyWiws1pIt4mV2FAFUnZigadBjHCC0vEdNbi2PIhXrCmN3JsSPMVRBBDhK5jMn6NTRd3CfYldiCC2+65fNqANc9Gtn3P3C1zppXH5KxKDKmup2fcTIIPrK6LCu5LQ3Bys24Vzdj6iy5Pxzu2jTRdUapK3PqwJPDhz6LnqWPqAkGAR0UhlVzjLjP79l04pxKtGp+GfJcCQSSbcysKGZ1ALwfEfhWrqgIXO13TVc0fzFJ4Ka6fITsuMLjqtSf5QLkA25SV7TaNZMCSACeJAkiT/6PqVsy7E/CbpZbieZPMr2o+Xk2vB89j+fNX5HAnCCn2v7X0WjLZNoKdScq+i5S2uWeOVINEoWV1g62pvUKip1OasspN3eAXp8HJ+9L5KSRZIiL2CgREQGteFZLyFJBqcVpe9b3sWipTQk0vqhR6lZZVmKHVVQY16yqsUZUusoNdVbJK3GcB1lYYWlqN9gs8UFty4BzD/UfoF4nOxP8jkaRejfp5WhS6GIncfhYMapNGmFxRg29Esj4zMmUhLib7AA/4C5+pXOKqguEMbs3fj9THspnalummTyIPqYVb2Zqai+DMaePOVnl70/oJI6Ci2Nlv/0xcCvabFKpmOMDxV8UU1T8IZXNaWOU6jUDhIIP74r3EU+Pl+FzuOqNZUcCQL8SAkcThLXhDZe1cW2mC52/ATf+yp6NXU4uduTJ/sqnEZ3TLwwGRxd+meA/urCjUB2utMkZJq0EWFE3U90OF7KpZUW5lcmwutcbvRDRExYh/kt9IqLUy3EOqOcAIOwJ2Cn4XKq3FoHnKsuDkUrr0m0ZmpZVWHwLi4uPEk+q6vC5PA71yptPKxyXqYOP0W/SlnJVKRCwbXI3XbjLW8lg/JaZ3atpY7VCzmMLjAbHdWNN6nu7M0jwI81nT7OMGzneq87J/wDNd3Fl1MhsdNl0WXYbQ2+5ufsFowuVMZcSfEqxAXXxeIsW36VlKz1ERdpUIiIDGEhZIgMIWDmLcvIQEOpQlQ6uDVxpWJYgOeq4EqJVy5dQ6itT8LKigcNjMvIUTByxxB2P1XcV8tlUuM7PvPy3WOXF3i0yyZCY9SWVVG/2rEN/QT5hbqOW1z+iPEheSuLljKqLNopO0Ltfd4fhQMoDaT94mx+y66p2dc4d65VTi+ytQbCV2ri1jcH8+kdtljTcFuaVUYbC1qdnMcR4GynM1H9LvQrzHxpwdUWtEt1S0HbgOUqjxmRNrVHPIuY9hC6HCZa913CFa0sthepxcDirkUbOLb2Opnmt1DsiG/LUePRds3CgLIUV1PHF+oizlqXZ4cXOPorLDZU1uwV22isxTSOKMfELK+nhFJZh1JDVlC0og0tpLMMWyEUgx0r0NWSIDyF7CL1AeQvURAEREAREQBERAEREAREQHkJCIgPISERAIXkIiAaV5pREB7oCaAiID2EheIgEJCIgPYREQCF7CIgEL1EQBERAEREAREQBERAEREB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2" descr="data:image/jpeg;base64,/9j/4AAQSkZJRgABAQAAAQABAAD/2wCEAAkGBxQTEhITEhMWFBUXGBUUFhgXGBUYGBMYGBgXGBYYFRgYHCggGBwlHBcUJDEhJSkrLi4uGB8zODMsNygtLisBCgoKDg0OGxAQGywlICQsLCwsLCwsLDU0NCwsLCwsLC8sLCwsLCwsNCwsLCwsLCwsLCwsNCwsLCwsLDQsLCwsLP/AABEIALcBEwMBIgACEQEDEQH/xAAbAAEAAgMBAQAAAAAAAAAAAAAAAwQCBQYBB//EAD4QAAEDAgIHBQcCBAUFAAAAAAEAAhEDIQQxBQYSQVFhgSJxkbHwEzJCUqHB0RThI5Ki8RUWQ2JyBzNTk9L/xAAaAQEAAwEBAQAAAAAAAAAAAAAAAgMEAQUG/8QALhEAAgIBBAECBAUFAQAAAAAAAAECAxEEEiExQRNRIjJhcQUUM0LwkaGxwdGB/9oADAMBAAIRAxEAPwD7iiIgCIiAIiIAiIgCIiAIiIAiIgCIiAIiIAiIgCIiAIiIAiIgCIiAIiIAiIgCIiAIiIAiIgCIiAIiIAiIgCIiAIiIAiIgCIiAIiIAiIgCKCpjGNsXtB4TfwVN+nKQJEkkZwPyoSthHtonGucukbNFRZpakfiI7wVbpVWuu0g9xSNkZdPJxwlHtGaIimRCIiAIiIAiIgCIiAIiIAiIgCIiAIiIAiIgCLwmM1GcSz5h0v5Ljkl2zqTZKig/Vt4/Q/hejFM4+YUfUh7o7tl7EyLFrwciD3LJTTyRCIiAIvHOAEmwC0eP0gX2bZvn3qm6+NSyy2qp2PgvYrSjW2b2j9PFabF42o/NxA4Cw68VESonPXi3a6yb9kejXpox8FerhXGR7Qt/4BoMcJcDHS6lo0GtEDxJJJ7ycyhcm0ssrZMv9PBkXLxtUi4MFYlYSoqxrk5tNthNOubZ42hx3/ut9hsS2oJYZHl3riiFLhcS6m7aaYO/geRXqabWtcT5MlumT5idqiqaPxzaotYjMfjkra9eMlJZR57TTwwiIunAiIgCIiAIiIAiIgCIhKALCpUDczCq18dns/zbun5XE6yazPY806Q7XxPNzfLZG/vyWaeoS+U1UaWdrwdli9KtYJkNHFxj6LnsVrlREj2jnHgwG/l5rgKtRz3Fz3OcTxuoS2LdVkldJ9s9er8NrS55O3ra4UyxzmMJfYAOgc5JE87LRVtba8ztBrZjstFpyN5WlDJb1megWGIYNkjjZVObNlekpi+s/c3D9O4mb1XeQ8FstEa1VG7XtZe2LHfO7pxXONfMTyvPismN8hZcTeeGSnTW44cUdfT1yE3omOIcCfJdLojTAqt2mOkb2uzHfvHkvlzzxt9ys8BjKlOo00zeRabGfm5KcZuLyZLdBXOPw8M+z0qod37xwUi1FCsbFtyPAjeFY0tjxTol43wG959HwXoQuTTz4PBlU9yS8lHS2M2nbA90Z8z+y1xcq9OtKlBXg33O2TbPWhUq1g8cVgQpS1ebPr1yVGCaZgVjCkNvWcblG4qLJI8IXiFy8lcGBCjeCsyTBiAd3Ad4lH8PXJTTwQZnhcUWEOabhddgMYKrA4dRwK4grYaCxvs3iTY2P2PRejotQ4S2vpmbU0bo7l2jsERF7Z5QREQBERAEREAREQHjnQJK0OnNLtptLnmB8Ld7zwV/SeJDQST2WguPQSvkmk9IOxDy9x3nZb8o3BYtRb+1HpaHS+q9z6RZ0npmrWJ2iQPlyA/JWvc4mAb8OSzos8OiyqvbuMdMvqsT5Pfiox4iuCsZbexHH8rF1QOgT5flRt2ptf1vhbHROF2zt+yL2ts5sEi4OUdTC4ic2orJWwOIax4L2hwFyHZHhPWFhVeCTAgX4w0d+/dC3FTVh1QxQO00tJBeCIdkWuMZyN32UektBGg1jbCILnF47RgWDWgSJncu4ZV69baw+TWsGRyiYtl+6kY/vA+vSFFTbOXruWbd9j38Fws7Jaxm5v5/RR+yF5+yyLSN31HoKJxN5t3erIdWfB2Oo+NHapdra94A3AFgYPepNedIOYKbJtJcOsW9cSqmojGbdQ/HsiOTZv8AWFW/6pVBssI+AtPiS37rls3Gvjy8Hm+mnrMYPdDY7aAW+pVfXrNfPdC4qCPXVdfgsTK8uMmnhmzUU+UbxrkcOiqUahNhc52U9KsDN1oTTPPcGiOo7P1b0VXeT6lT1j4qrUO/1++R8VVJF0ENv19h4FKlWBkTfIRxVerUgqzorCuqu3hozP28FFJyeESklFbmS4XDuqGB1N1cx+jgGi+18w+45KhpvTraH8KgAXixO5nfxK5z9fV2g9zyXZySfULcqoxjh8v/AAQhp7Lfj6Xj6nQuCjYVjQxAe0Edx5LMZqlJpkHFrhnbaKr7dJhOcQeitrS6s1Ja9vAg+P8AZbpfRUy3Vpnh2x2zaCIitKwiIgCIiALwlerxwsjBzmn8aKdJ73iWxGz8xdaDyXzJ7GuJ2WbDcwA4mOV19B12w5dh3O3MIebTYWJ6TPRfO2v5/aAvKn2fRfh6Xp5RK2hbj1UTmXsPqrLX7lBXJJIyj1ZVs3xbyQGBz6kK1g8UbAHZk5y4N5T+YUHs98eKiiTx9b/wuYJtJn07RekKbaLXvqNJOZn3jyBzy+i5fWjHCpU2WgSDc37oy9WXPCqTFzbdffuXtWm8XM53ztmPxnwU3NtJGOvRxhNzySPMZ25Zgd6xFQQ6xnvAb4RJSTnw3cf3Wbh8w/PiFWzWj2izO5JPlwEKNz/V5XnsnEgMG0b2+Lw3rptBaovcRUxXZYL+z3u/58ByGe9dis9ELbY1rM2XdSMAabH16gjbjZn5BvPefoFy+v2L26dV3NsfzCF1OsOmRHs2GGjON6+da3YmaRHEtH1B+yx22qyyMI9JlWmhKU3dPt/4IdE1LBdVgMQuQ1ew76h2abS4gEkCLAZkzkusOFfSbL2kTadwPAFVypcp/Q22Si3tzyXHaXewyx0biLEHxV7B4z2vbZaoI2mzAfzC5xzyeCjw2MdSqNcDlnzG8K9xWMeCE9PGUfh+b+dnYtrgifVuPA23qKq+Pr6tmq+NqjYFeldp98Af1DmLyqbsUHCQZkc/MrPZFxZjrWSwwGo9rG5kx+T3ZrotI4huEoBrfeiG/wC48TKo6rYedqqe4dDf6+S1WvJcazRcgMGzwkkz9votGlhtg5+X0QaV16qfS5f3NEMSbkkHvJ53jLNSMfJEyfW5QUHOiNnmbC3MnhksW1ZynicrDfKuPVa9jZ4SsWOtvkR13reUKoc0ELl6b98wN3oK7orHFjth9mOktdw5fZVzWTLfTuWV2jv9Vzd/cF0K0OrDD2yeQ8/wt8vY0n6SPldT+owiItJQEREAREQBERAa7FxJa6IPHIg5jzXCab1QcXl+HDQ35JIvynPeu/0ph9ps7wtVTrkWK8zUNQniXXg9LS2ygt0H90fMtIYWpQcG1BsuIBAztJGYtcg2WLHXuTPBdvrPoB2J2alN8PaIg+64TPQyuVdoXEDs+wfOUi477blW17HsVaiM4rLWfJRqv5LxzQBtER4ynsajT26bm7M+8CI70wlCpVJDWudAJMA2EHO2fJRNHGO+DClcnK4g7lmWiD4Ru81PhtG1jAbSeTnZpi+cmIW0wOqWIeQXgUhmZIcegH3KYZGVtceXJGipVLxFhM9FLRpOqvDKTS5xyA3d53Dmu0Zqlhmnae57uRdb6CVcGJpUGltGm1vcInv4quc4Q+Zmd6xP9NNv+xQ0Fq83DH21ZwdUA7IHutnPPM81HpzThdLW2Cg0hjnOzK0GNqrBdqZT+GPCO1UOc99nLK+MxWao4jQVbE0DUpNLv4gpAf7tnaJJyAAIuvBRfVdsMuc+QHErphiHUaLKLSWta28fG6SXuPeSekDcrtLWl8b/APDXduSUId/6LWrGjaGFwzw14fXI/jPEw2AeyyR7oveLnpFI4vE0O23+LTJ2nEHbY6c5ntMPq60/tnNeSCQfMHKeOauYfWAtb7P2bWkANY5nY7ibGfute7Jmlp5xk382e8/z+hSx+ObVe57W7EwYkOg8slA+tMD7ZLB0zOc3MjLeV4++fjvUGjfHCSS6Oi1XrS2pTcRDrjvvP2Wj0oThqxYP+267OQ4Acj9lRp4gsdIkQZ4Lo6tIYpuHd8QqUj/W0PHhP0VUkpcMotg65+p4ff3O6ogUMMD8jJPMgSfqvnuKxDqji5z9pxM2k+Vgu91oxGzQfAmezG4ggzPKxXzf2l+Hkr2ksRM34dFuMpvtsl2DutHTxlekutN+gI6cEa64jP6jv8CUq1SbkAbrlGkehl5JJvlPWfNW8BhmPjac2TIDTcnj3LWiSILoHL9yFPhI22gEC47REnoBK5gjPO14eD6xq8wMYGgzwPkJ32W3XN6Mxg2Wh1jwNoW10dpJlQlocC4Tkcx+V6lFkcKJ8hfXJyci+iItJmCIiAIiIAiIgC0mksJsmR7p+nJbtR1ACCDcKi+pWRwy2qxwllHJmqWGxhSs0oRmAVa0jgIki7fqO9aR4Xhz9SmWOj16/TtWTbf4mDm2V6dJgWAhaYFeFyi9TZjGTr08DbHSh3KvW0g471Q21g6qqJWzl22SVMV4JatcnMqnVqLyrVVDEYlUtGmET3EVFqzQfVcW02lxAJMbgMyV5Vrue5rGXc4wB65eS63RbBh27LQDPvne8/jgFOutN5l0XyscF8PLNDhqTaTYbcm5O9x9blBXxEiT64LocbgaVXtCWO4j7jetZiNWa2bC13WPML0YvPERC+r9zw/qc7XZLpGcW6ErGowHMRw5d0KximllR7HCNkkHpb628V7tbvXVTSNDl5RVpnh/c5Lx1pMjda/0WT2Fpkblkx4M8LnLIc+SHM+ShWbPf+63eqVfttYfmaR43+y1NSN0Lfau4Ruy+oJ2mFpjlMyPD6KmUTt816TTO11nDTQftcjw3r5u4C8QRymfGF3mt7C7COjIbLj3AhcFRfBkgEkC53cet1dZzIy/hqxS39f+EwpO3AZTnu3ZFShzGwS0k89kieovPAqOi8g9ki85ZxvUbyTmY33zI3R63rnRsab4Z403Np7vupsPXNNzXgDaHzCY7gsGsjKAOsrCRJvxQNJ8FmppF7gwlx7IjO+ZcSe8n6KXBY97antGuLTM9RZVKdO19+Z5eipaAyCc9nNkMNYPrWr+mW4inNg8WcPuORW2XyTRuNNCoHsOyRxFnCbgr6dovSDazA9h7x8p4FenRdvWH2fL6/R+jLdH5X/YuoiLSeeEREAREQBRVFKsHhRkdRVeVp8fgQbt7J+h6LdvYq76SyWw3rDRrqs2vKOQr9j3rKH244hdXWwYdmFqMXq1Sf8ACOi86ei9j0YamL7NHVxIBVStpBozcr2K1JYd7v5nflaqv/0+pncT3knzVf5J+WWfmIeDXY3WOkLB4J4Az5LU1tMuf7ojmfwuiGozW5BXNG6rtZUaXDsg7UcYyCujpYRWWslctTJ8R4MtWdE+xZ7Wpeq8Wn4GHIDgTmei2FZyu1zKo1WArHKWXk1VLCMWcQYWxw2McBBVARkp6YBUFJp5QsipdljSOi6WIbPu1IgOgTykbwuN0roOvR7Tmy0T2m3AzMnf4hdmCrFHExY3C1Q1KfE/6lNdk6fl5Xs/9HzZ1WbTbd4lRCkTJG7cN4zyX0PG6Ew1a+yGu4t7J+lj1CrYPVWnTcH7bnRkCWxlG4K9YlymaVrq0vKfsfP6hHw2vHj5LtNWcFs03PdfbERG4THirp1cwxPtDTAvMbTo8JjotdrPp1lNppUXTUiLZMHPnwCj9iu/VKyO2OfqbrVzSNLFUalMEO9m59B7Tvi3UEb+9chrDoz2Ly0gneDa4nfzvu5cVrdWcY7C1faMuDZ7fmH5G4r6jRNDGUpgPacwcweHEFWbMpRM9GpdE2/D7Pl4dHGMgZ8ekzZSURe+XH9l0ms2rIpta6iDs32t8G2zPKxXN3EXuIGUnpAVbTi8M9qq2NsN0CR1S1hHHiZUVoteTmcx6upHkWLe+4zO/v6rzbG0LCM4H25ISiWYkZdN3coaJh18szfPdAPFSe1jfn4H+ysYXRdSo2WNLmgja2bkAzYDjZd7ItqK+LhHlWrMkHa55Lf6paRdTIIBLSdlzRe26OYkqro3VWpUH8Qmm3+onkN3XwXX4XC0sOwNbAjeY2jzJVkVJPd0efq9RU4emvibOgpulZrTaJ0kHvLN0SPutyvTqsVkco+bsrcJYYREVhWEREAXhXqICJwWBap4XhaoOJJSKxasSxWixYmmouBNTKhYozTCummsDSUdhNTKLqAUT8OOC2JpqN1FQcSSkaHF4ScrFaquwtzELqqmGVavgdoRCw3aZSeVwb6dRt4Zyzh1Xu2dyv4vQT/gdHfktXX0ZjG+62m/q5v2KxS01iNnrwa7L1GoYvmszUWkNPGjOg3/ANh/+VGaONP+m1vUn7BR/L2exW5Q9zdivGZVPGaaZTHafHLMnotcNEYl3vOI7rfupKWrJ3ie9Xw0jfZXKyKNDpbWerUltOWN4/EfwtK0Fd//AJYB3L1uqnJaY0OPylbuj5OGYStlovStSi7aYY4jc7kQur/yseCiqarngpOEvJHfBm90HrVRrgNf2H8Dke471Yx2rlGqdodl3zNMT0XJnVkjctjhWYikLOLhwOfiq25Je52OYvMJYLv+SqX/AJHkcOypamptB0bJc20Zg8BNxY2VY6aqN99rh0nyUbtZmj49nvkeaqd6T5gXepqH+82TdVMO2C7adHF0eQC2NF9Ok0NY0NaNwt/dcpU1mYf9Vv8AMFB/jDHZO2u66i9RP9kcHHCc/wBSWTqsVpgAdkXWmrV3PNyq1F5flYc1vdGYNguRtHnl4KcKrbZZkQc66Vx2T6uYR20HxDb3423LqFUw71bXsU1qEcI8q6x2SywiIrSoIiIAiIgCIiAIiIAiIgPIXmyskXMAwNMLw0QpETajuWQmgF5+nCnRc2I7vZX/AEo4Lw4QcFZRc9NHd8ir+iHBefom8FbRNiG+RVGDashhQrCLu1HNzIf04Xhww4KdF3ajm5lY4NvBRu0e3grqKLri/BJWSXk1j9EtO5VaurzD8I8FvUUPQh7E1fNeTmX6q0/lHgvG6rsGTQunRc9CJ38xM0VLQgG5W6WAhbJFNVpEXbJkFKjCnRFNLBW3kIiLpwIiIAiIgCIiAIiIAiIgCIiAIiIAiIgCIiAIiIAiIgCIiAIiIAiIgCIiAIiIAiIgCIiA/9k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4" descr="data:image/jpeg;base64,/9j/4AAQSkZJRgABAQAAAQABAAD/2wCEAAkGBxQTEhITEhMWFBUXGBUUFhgXGBUYGBMYGBgXGBYYFRgYHCggGBwlHBcUJDEhJSkrLi4uGB8zODMsNygtLisBCgoKDg0OGxAQGywlICQsLCwsLCwsLDU0NCwsLCwsLC8sLCwsLCwsNCwsLCwsLCwsLCwsNCwsLCwsLDQsLCwsLP/AABEIALcBEwMBIgACEQEDEQH/xAAbAAEAAgMBAQAAAAAAAAAAAAAAAwQCBQYBB//EAD4QAAEDAgIHBQcCBAUFAAAAAAEAAhEDIQQxBQYSQVFhgSJxkbHwEzJCUqHB0RThI5Ki8RUWQ2JyBzNTk9L/xAAaAQEAAwEBAQAAAAAAAAAAAAAAAgMEAQUG/8QALhEAAgIBBAECBAUFAQAAAAAAAAECAxEEEiExQRNRIjJhcQUUM0LwkaGxwdGB/9oADAMBAAIRAxEAPwD7iiIgCIiAIiIAiIgCIiAIiIAiIgCIiAIiIAiIgCIiAIiIAiIgCIiAIiIAiIgCIiAIiIAiIgCIiAIiIAiIgCIiAIiIAiIgCIiAIiIAiIgCKCpjGNsXtB4TfwVN+nKQJEkkZwPyoSthHtonGucukbNFRZpakfiI7wVbpVWuu0g9xSNkZdPJxwlHtGaIimRCIiAIiIAiIgCIiAIiIAiIgCIiAIiIAiIgCLwmM1GcSz5h0v5Ljkl2zqTZKig/Vt4/Q/hejFM4+YUfUh7o7tl7EyLFrwciD3LJTTyRCIiAIvHOAEmwC0eP0gX2bZvn3qm6+NSyy2qp2PgvYrSjW2b2j9PFabF42o/NxA4Cw68VESonPXi3a6yb9kejXpox8FerhXGR7Qt/4BoMcJcDHS6lo0GtEDxJJJ7ycyhcm0ssrZMv9PBkXLxtUi4MFYlYSoqxrk5tNthNOubZ42hx3/ut9hsS2oJYZHl3riiFLhcS6m7aaYO/geRXqabWtcT5MlumT5idqiqaPxzaotYjMfjkra9eMlJZR57TTwwiIunAiIgCIiAIiIAiIgCIhKALCpUDczCq18dns/zbun5XE6yazPY806Q7XxPNzfLZG/vyWaeoS+U1UaWdrwdli9KtYJkNHFxj6LnsVrlREj2jnHgwG/l5rgKtRz3Fz3OcTxuoS2LdVkldJ9s9er8NrS55O3ra4UyxzmMJfYAOgc5JE87LRVtba8ztBrZjstFpyN5WlDJb1megWGIYNkjjZVObNlekpi+s/c3D9O4mb1XeQ8FstEa1VG7XtZe2LHfO7pxXONfMTyvPismN8hZcTeeGSnTW44cUdfT1yE3omOIcCfJdLojTAqt2mOkb2uzHfvHkvlzzxt9ys8BjKlOo00zeRabGfm5KcZuLyZLdBXOPw8M+z0qod37xwUi1FCsbFtyPAjeFY0tjxTol43wG959HwXoQuTTz4PBlU9yS8lHS2M2nbA90Z8z+y1xcq9OtKlBXg33O2TbPWhUq1g8cVgQpS1ebPr1yVGCaZgVjCkNvWcblG4qLJI8IXiFy8lcGBCjeCsyTBiAd3Ad4lH8PXJTTwQZnhcUWEOabhddgMYKrA4dRwK4grYaCxvs3iTY2P2PRejotQ4S2vpmbU0bo7l2jsERF7Z5QREQBERAEREAREQHjnQJK0OnNLtptLnmB8Ld7zwV/SeJDQST2WguPQSvkmk9IOxDy9x3nZb8o3BYtRb+1HpaHS+q9z6RZ0npmrWJ2iQPlyA/JWvc4mAb8OSzos8OiyqvbuMdMvqsT5Pfiox4iuCsZbexHH8rF1QOgT5flRt2ptf1vhbHROF2zt+yL2ts5sEi4OUdTC4ic2orJWwOIax4L2hwFyHZHhPWFhVeCTAgX4w0d+/dC3FTVh1QxQO00tJBeCIdkWuMZyN32UektBGg1jbCILnF47RgWDWgSJncu4ZV69baw+TWsGRyiYtl+6kY/vA+vSFFTbOXruWbd9j38Fws7Jaxm5v5/RR+yF5+yyLSN31HoKJxN5t3erIdWfB2Oo+NHapdra94A3AFgYPepNedIOYKbJtJcOsW9cSqmojGbdQ/HsiOTZv8AWFW/6pVBssI+AtPiS37rls3Gvjy8Hm+mnrMYPdDY7aAW+pVfXrNfPdC4qCPXVdfgsTK8uMmnhmzUU+UbxrkcOiqUahNhc52U9KsDN1oTTPPcGiOo7P1b0VXeT6lT1j4qrUO/1++R8VVJF0ENv19h4FKlWBkTfIRxVerUgqzorCuqu3hozP28FFJyeESklFbmS4XDuqGB1N1cx+jgGi+18w+45KhpvTraH8KgAXixO5nfxK5z9fV2g9zyXZySfULcqoxjh8v/AAQhp7Lfj6Xj6nQuCjYVjQxAe0Edx5LMZqlJpkHFrhnbaKr7dJhOcQeitrS6s1Ja9vAg+P8AZbpfRUy3Vpnh2x2zaCIitKwiIgCIiALwlerxwsjBzmn8aKdJ73iWxGz8xdaDyXzJ7GuJ2WbDcwA4mOV19B12w5dh3O3MIebTYWJ6TPRfO2v5/aAvKn2fRfh6Xp5RK2hbj1UTmXsPqrLX7lBXJJIyj1ZVs3xbyQGBz6kK1g8UbAHZk5y4N5T+YUHs98eKiiTx9b/wuYJtJn07RekKbaLXvqNJOZn3jyBzy+i5fWjHCpU2WgSDc37oy9WXPCqTFzbdffuXtWm8XM53ztmPxnwU3NtJGOvRxhNzySPMZ25Zgd6xFQQ6xnvAb4RJSTnw3cf3Wbh8w/PiFWzWj2izO5JPlwEKNz/V5XnsnEgMG0b2+Lw3rptBaovcRUxXZYL+z3u/58ByGe9dis9ELbY1rM2XdSMAabH16gjbjZn5BvPefoFy+v2L26dV3NsfzCF1OsOmRHs2GGjON6+da3YmaRHEtH1B+yx22qyyMI9JlWmhKU3dPt/4IdE1LBdVgMQuQ1ew76h2abS4gEkCLAZkzkusOFfSbL2kTadwPAFVypcp/Q22Si3tzyXHaXewyx0biLEHxV7B4z2vbZaoI2mzAfzC5xzyeCjw2MdSqNcDlnzG8K9xWMeCE9PGUfh+b+dnYtrgifVuPA23qKq+Pr6tmq+NqjYFeldp98Af1DmLyqbsUHCQZkc/MrPZFxZjrWSwwGo9rG5kx+T3ZrotI4huEoBrfeiG/wC48TKo6rYedqqe4dDf6+S1WvJcazRcgMGzwkkz9votGlhtg5+X0QaV16qfS5f3NEMSbkkHvJ53jLNSMfJEyfW5QUHOiNnmbC3MnhksW1ZynicrDfKuPVa9jZ4SsWOtvkR13reUKoc0ELl6b98wN3oK7orHFjth9mOktdw5fZVzWTLfTuWV2jv9Vzd/cF0K0OrDD2yeQ8/wt8vY0n6SPldT+owiItJQEREAREQBERAa7FxJa6IPHIg5jzXCab1QcXl+HDQ35JIvynPeu/0ph9ps7wtVTrkWK8zUNQniXXg9LS2ygt0H90fMtIYWpQcG1BsuIBAztJGYtcg2WLHXuTPBdvrPoB2J2alN8PaIg+64TPQyuVdoXEDs+wfOUi477blW17HsVaiM4rLWfJRqv5LxzQBtER4ynsajT26bm7M+8CI70wlCpVJDWudAJMA2EHO2fJRNHGO+DClcnK4g7lmWiD4Ru81PhtG1jAbSeTnZpi+cmIW0wOqWIeQXgUhmZIcegH3KYZGVtceXJGipVLxFhM9FLRpOqvDKTS5xyA3d53Dmu0Zqlhmnae57uRdb6CVcGJpUGltGm1vcInv4quc4Q+Zmd6xP9NNv+xQ0Fq83DH21ZwdUA7IHutnPPM81HpzThdLW2Cg0hjnOzK0GNqrBdqZT+GPCO1UOc99nLK+MxWao4jQVbE0DUpNLv4gpAf7tnaJJyAAIuvBRfVdsMuc+QHErphiHUaLKLSWta28fG6SXuPeSekDcrtLWl8b/APDXduSUId/6LWrGjaGFwzw14fXI/jPEw2AeyyR7oveLnpFI4vE0O23+LTJ2nEHbY6c5ntMPq60/tnNeSCQfMHKeOauYfWAtb7P2bWkANY5nY7ibGfute7Jmlp5xk382e8/z+hSx+ObVe57W7EwYkOg8slA+tMD7ZLB0zOc3MjLeV4++fjvUGjfHCSS6Oi1XrS2pTcRDrjvvP2Wj0oThqxYP+267OQ4Acj9lRp4gsdIkQZ4Lo6tIYpuHd8QqUj/W0PHhP0VUkpcMotg65+p4ff3O6ogUMMD8jJPMgSfqvnuKxDqji5z9pxM2k+Vgu91oxGzQfAmezG4ggzPKxXzf2l+Hkr2ksRM34dFuMpvtsl2DutHTxlekutN+gI6cEa64jP6jv8CUq1SbkAbrlGkehl5JJvlPWfNW8BhmPjac2TIDTcnj3LWiSILoHL9yFPhI22gEC47REnoBK5gjPO14eD6xq8wMYGgzwPkJ32W3XN6Mxg2Wh1jwNoW10dpJlQlocC4Tkcx+V6lFkcKJ8hfXJyci+iItJmCIiAIiIAiIgC0mksJsmR7p+nJbtR1ACCDcKi+pWRwy2qxwllHJmqWGxhSs0oRmAVa0jgIki7fqO9aR4Xhz9SmWOj16/TtWTbf4mDm2V6dJgWAhaYFeFyi9TZjGTr08DbHSh3KvW0g471Q21g6qqJWzl22SVMV4JatcnMqnVqLyrVVDEYlUtGmET3EVFqzQfVcW02lxAJMbgMyV5Vrue5rGXc4wB65eS63RbBh27LQDPvne8/jgFOutN5l0XyscF8PLNDhqTaTYbcm5O9x9blBXxEiT64LocbgaVXtCWO4j7jetZiNWa2bC13WPML0YvPERC+r9zw/qc7XZLpGcW6ErGowHMRw5d0KximllR7HCNkkHpb628V7tbvXVTSNDl5RVpnh/c5Lx1pMjda/0WT2Fpkblkx4M8LnLIc+SHM+ShWbPf+63eqVfttYfmaR43+y1NSN0Lfau4Ruy+oJ2mFpjlMyPD6KmUTt816TTO11nDTQftcjw3r5u4C8QRymfGF3mt7C7COjIbLj3AhcFRfBkgEkC53cet1dZzIy/hqxS39f+EwpO3AZTnu3ZFShzGwS0k89kieovPAqOi8g9ki85ZxvUbyTmY33zI3R63rnRsab4Z403Np7vupsPXNNzXgDaHzCY7gsGsjKAOsrCRJvxQNJ8FmppF7gwlx7IjO+ZcSe8n6KXBY97antGuLTM9RZVKdO19+Z5eipaAyCc9nNkMNYPrWr+mW4inNg8WcPuORW2XyTRuNNCoHsOyRxFnCbgr6dovSDazA9h7x8p4FenRdvWH2fL6/R+jLdH5X/YuoiLSeeEREAREQBRVFKsHhRkdRVeVp8fgQbt7J+h6LdvYq76SyWw3rDRrqs2vKOQr9j3rKH244hdXWwYdmFqMXq1Sf8ACOi86ei9j0YamL7NHVxIBVStpBozcr2K1JYd7v5nflaqv/0+pncT3knzVf5J+WWfmIeDXY3WOkLB4J4Az5LU1tMuf7ojmfwuiGozW5BXNG6rtZUaXDsg7UcYyCujpYRWWslctTJ8R4MtWdE+xZ7Wpeq8Wn4GHIDgTmei2FZyu1zKo1WArHKWXk1VLCMWcQYWxw2McBBVARkp6YBUFJp5QsipdljSOi6WIbPu1IgOgTykbwuN0roOvR7Tmy0T2m3AzMnf4hdmCrFHExY3C1Q1KfE/6lNdk6fl5Xs/9HzZ1WbTbd4lRCkTJG7cN4zyX0PG6Ew1a+yGu4t7J+lj1CrYPVWnTcH7bnRkCWxlG4K9YlymaVrq0vKfsfP6hHw2vHj5LtNWcFs03PdfbERG4THirp1cwxPtDTAvMbTo8JjotdrPp1lNppUXTUiLZMHPnwCj9iu/VKyO2OfqbrVzSNLFUalMEO9m59B7Tvi3UEb+9chrDoz2Ly0gneDa4nfzvu5cVrdWcY7C1faMuDZ7fmH5G4r6jRNDGUpgPacwcweHEFWbMpRM9GpdE2/D7Pl4dHGMgZ8ekzZSURe+XH9l0ms2rIpta6iDs32t8G2zPKxXN3EXuIGUnpAVbTi8M9qq2NsN0CR1S1hHHiZUVoteTmcx6upHkWLe+4zO/v6rzbG0LCM4H25ISiWYkZdN3coaJh18szfPdAPFSe1jfn4H+ysYXRdSo2WNLmgja2bkAzYDjZd7ItqK+LhHlWrMkHa55Lf6paRdTIIBLSdlzRe26OYkqro3VWpUH8Qmm3+onkN3XwXX4XC0sOwNbAjeY2jzJVkVJPd0efq9RU4emvibOgpulZrTaJ0kHvLN0SPutyvTqsVkco+bsrcJYYREVhWEREAXhXqICJwWBap4XhaoOJJSKxasSxWixYmmouBNTKhYozTCummsDSUdhNTKLqAUT8OOC2JpqN1FQcSSkaHF4ScrFaquwtzELqqmGVavgdoRCw3aZSeVwb6dRt4Zyzh1Xu2dyv4vQT/gdHfktXX0ZjG+62m/q5v2KxS01iNnrwa7L1GoYvmszUWkNPGjOg3/ANh/+VGaONP+m1vUn7BR/L2exW5Q9zdivGZVPGaaZTHafHLMnotcNEYl3vOI7rfupKWrJ3ie9Xw0jfZXKyKNDpbWerUltOWN4/EfwtK0Fd//AJYB3L1uqnJaY0OPylbuj5OGYStlovStSi7aYY4jc7kQur/yseCiqarngpOEvJHfBm90HrVRrgNf2H8Dke471Yx2rlGqdodl3zNMT0XJnVkjctjhWYikLOLhwOfiq25Je52OYvMJYLv+SqX/AJHkcOypamptB0bJc20Zg8BNxY2VY6aqN99rh0nyUbtZmj49nvkeaqd6T5gXepqH+82TdVMO2C7adHF0eQC2NF9Ok0NY0NaNwt/dcpU1mYf9Vv8AMFB/jDHZO2u66i9RP9kcHHCc/wBSWTqsVpgAdkXWmrV3PNyq1F5flYc1vdGYNguRtHnl4KcKrbZZkQc66Vx2T6uYR20HxDb3423LqFUw71bXsU1qEcI8q6x2SywiIrSoIiIAiIgCIiAIiIAiIgPIXmyskXMAwNMLw0QpETajuWQmgF5+nCnRc2I7vZX/AEo4Lw4QcFZRc9NHd8ir+iHBefom8FbRNiG+RVGDashhQrCLu1HNzIf04Xhww4KdF3ajm5lY4NvBRu0e3grqKLri/BJWSXk1j9EtO5VaurzD8I8FvUUPQh7E1fNeTmX6q0/lHgvG6rsGTQunRc9CJ38xM0VLQgG5W6WAhbJFNVpEXbJkFKjCnRFNLBW3kIiLpwIiIAiIgCIiAIiIAiIgCIiAIiIAiIgCIiAIiIAiIgCIiAIiIAiIgCIiAIiIAiIgCIiA/9k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2" descr="data:image/jpeg;base64,/9j/4AAQSkZJRgABAQAAAQABAAD/2wCEAAkGBxQSEhQUExQVFhQWFhcYGBgXFRgYFxgUGBQXFxUYFxcaHSggGBolHBUXIjEkJSkrLi4uGB8zODMsNygtLisBCgoKDg0OGhAQGywkHyQ0LCwtLCwtLCwsLCwsLCwsLCwsLCwsLCwvLCwsLCwsLCwsLCwsLCwsLCwsLCwsLCwsLP/AABEIALcBEwMBIgACEQEDEQH/xAAcAAEAAgMBAQEAAAAAAAAAAAAAAwQCBQYBBwj/xAA6EAABAwEGAwYFAwQCAgMAAAABAAIRAwQFEiExUUFhcQYigZGh8BMyscHRQlLhB2KS8RSCI3MkM0P/xAAaAQACAwEBAAAAAAAAAAAAAAAAAwECBAUG/8QALBEAAgIBBAEBCAIDAQAAAAAAAAECEQMEEiExQVEFEyIyYXGR8BTBQoGx0f/aAAwDAQACEQMRAD8A+4oiIAIiIAIiIAIiIAIiIAIiIAIo31gFA61HgkT1GOHbLKLZbRa813bqNz9yVnl7QgukW92zaItV8TmVm21R+oqq9pY/Kr/Ye6ZskVKnbNyI8lap1A4SDK1YtRjyfKyri0ZoiJ5UIiIAIiIAIiIAIiIAIiIAIiIAIiIAIiIAIiIAIiIAIiIAIioW21GcLfH8JGo1EMEN0i0YuTpFiraQOZVV9oJVXFHFYOr+4XCze0pT7dfQfHEWcSxdVVfET0XmI+4WV6hsuoErnrFxUBrez70WBq+5SJZbLqBK4rEvA/3wUIqLFxzBPPj/AAlORdRMqj+SwoVzTdLSc9eIKifVGfVRPrDZUU3F2uxm21R1dgtwqCP1fXmFcXEULWWkEHRb+je/dxajjy95L0Wj9qxlCsva8mPLp2n8JuEVKz3kx3GOuk7K6uviywyrdB2jM4uPYRETCAiIgAiIgAiIgAiIgAiIgAiIgAiKnel6UrMw1Kz2saNzmTEw0ak8gobSVsC4qtuvGlRGKrUZTG7nAfVfJ+1/9RqlcfDs2OiwHN+KHuG2XyDoVwT3lxJJJJ4kyT4rLPVL/FFXI+5W/wDqNYaYOGo6o4cGMdn/ANnAD1Wirf1aYD3bK4jnUAPkGlfKYW77N9mqtsd3e7SB71QjIcmj9TuXDis2TVzStul++pMbfCPqvZbtbVttN7zRFJgIa0h5cXO1dHdGgjxPJbBz4zVayWVlCmylTENY2G7xvzJMkncrzF/ped1etnmny+F0b8eOkSYp6LEVANM1A6soXVisikPUC260b+/BRVLSPfvRUy6TxXivuZdQRYNo3Q1uf2UBeP8ASjc/y98FHJO1ErqpOUrAuPv7KE1lgavNW2liRx0/PgsKmoCrvrKpare2mCXGB6+CZHG30VckuWXnVIVqxWiXRv8ASFxVr7RE5U2xzd+Fq69oqv8Amqv6BxA8gtmPRvt8GPJrIdLk+g2i1OaYzhd5c9oNSjTcRBLc+oy+y/OzmvE993PvH8rpOznbG1WWAH/Epj/86hJy/tdq36cl0NDFaaTbfDM+XULIuj7ii0nZztRQtg7hw1AJNN0YhzH7hzHjC3a7kZKStCgiIpAIi1PaS/WWOljdm85MZxc78blQ2krYGz+IMWGRiiYnODkDG2R8lmuR7J3BU+KbbayTaKg7rdBTYRoRvHDh1065EW2gQREUgEREAERc5227TCxUQWiar5FMRIERLnchPifFVlJRVsD3tn2nbYaQIwuquMNYXRAz7zhrhy9V8Tvm+a1pfjrVHPOcAnut5Nbo3Tgorwt1Sq9z6ji57jJceP8ACpkrm5crm/oVfJgSvWoSvJSyKMsS+23JSbZ7NRptGjGk8O8c3HqSSV8l7LWGnaLVTp1ZNM4i4AwS1rC6JGgJAE819XZVkTGUnCP7f9z5Lne0fkVGvSx5dlmtaVVdVUbnrFzlx6Oio0ZYljiUZevHOVtpYydWjRRGqsHqIlMUSSR1VRlyxK8V0iDKV4URykCvWdC0b7C57y54nXwGy21R8Hl6rD/mhvAnqfsujp9sFd8nO1Mcs3SXBQN2xwheOurIHCc+RWyo3g95wsZmdAJJ9FvbDc1V8fEIaNhmfrA9UyWoiuGZv42TycPaLtP7T1gqu+xEDSI5L6zSuGiPmxO/7R9FOLrs/wCw/wCbvypU4vt0R7iR8ksTC0hwJa5pkEEgg7g6hdzdnbKswD4kVGjfJ/8AkMvMLa23svZ6g7pLXcCQHD6T6rnrd2JrgxSLXDfGW+bT9pToTcfkl+Cjxzid7ct+UbUCabu8PmYcnN6jiOYyWyXyG6+x14C0sLXNp4SHGrLSAJzAAhzjrkYB4ruLbabdZqbn1H2WpTYJNRwqUnx/6wHNc7gIIzXSxZ3KNyRZX5Ntfl707LSNSoeTWj5nu4NaPcLn+zV0vtFX/m2sS8//AEs/SxuoIH0/y2jUdnbG+8bQ6taJNKkYDTpi1DCBlMEF2wIbxK+jpkfj+J9eCFzyERE0sEREAEREAF8v7b03Otbw8GIbgxDLAGj5eWInxlfUFDarKyq0te0OaeB+2xSsuPeqIas+GWmxs0GR46fha2tTYOK+s3v2Bp1M6bi07O7w6B3zDxlcDevZCvRJxMeBuBiH+QWLJjnHwUpo5t+CMp8yqj3DZbSpd5HEeR/CrPsR3Hn+Um36FuSz2TvNlnrlz4DXsczFHylxaQTyloB5FfSrGCA9p/SQRzB/16r5M+wmeH+Tfyu2/puyq51Zj/iOAawNJJc0AEy0agfpy2Cy6yCnjb9DTp5tSSZ0bjmvMa3tluOZxTkdFsqN0MbwHkFz8WhzZOkbpaiETjolePqLuG2Bm3qorRdbHfzn4J79mZkr4F/yonCvKjcVv71uPCJb/B/C5+s0gwRB2WZ45Qe2Spj4zUlaEoVGCs5UUXMlhUcj3KCq9TFEle0FXLs7PvqwXy1p0/cfDgOq2Vz3VEVHjvataeGxPP6LpaFONUe9beyH5EznRWu66adIQxsbniepV+QF4HgLHEEyKUeV2Zm2+z19RRuK8fUUReUqcrLpGb3c1H/yCOnr4KN1RVa1TnwSHNp2hihZt6duY7WQQMjx9+C1d+UxaQynUc5gDsTTqJiAS3R0cJ0Oap/Gjir1G0NqMwP0Gh4jp70lbcWqySfdP/v0ZSWGKXXBb/p3Zvh3fRBEP75qTr8T4jg+eYIjwXSL55au1j7BXFKo34tMtBMZPDpIxAnUFuHI8ZzXZ3LfNG1U/iUXSNCDk5p2cOC9PgzxnFLz6HPkqdGwREWggIiIAIiIAIiIAIURAGtttxUKvz02zuBB9Fo7X2CoO+UlvquuUdVx0Gp9BxKXkUEraJRwLP6eN+IA58tHzRkY2nguyoUKNlphrQ1jRkAOP5KltVpZRbJ4nqSea1F5zVGMYpaYjSDy8x5rDOsdvuXp6fv7wNir+xKL6xyG93Yuz9FC+3PNN4xnED3XZAlufAaaSoallDJAEOaBPjr0znwhSClhxaZEEeRJ9Asu7K+JP1/sZUfBrnPqS3vuzGUOPvUx4LaWC8Hio1jjiDieRAAnEeS1tUZADgI83E/dKBw4nHU90fc9NPVZ8c3CXD+/9jJJNHVNrNqA4SDw8Vz99XWPTI7cuip2VxpvxA6HwI2K6a0kPZOoIB/C0zrVY3aqSFq8cuOj55WpFp+/vio3OW1vNneOxn31XNWu04HFp4ewVyYLf0bFIuOethclgxn4jx3R8o3O/RaW6Wm0VQwfKM3HZv5Oi7mmyAABAAyjZK1MtnwLtkuRLRGanLo9/ZQh8ZBYPqz7yScdRQpq2SYuf8LB9Q+9VC96gNQbjyU7vBZRLBqHwXnxd/KVXNTn0Ub6qrZfaTVqyoVqkqKpWM+Cqvqbq0YNluiZ1RZ0LRBzVM1F5iTVGiCt/UCjiZRrcRNN3SMTPD5vMLmrlvqrZaoq0nQRqD8r2/tcOI+i6q/jisdQHhBHIteDPliXz3Eutgk3FPyjlaiO2Z+j7mvNlposrU/leJjiDo5p5ggjwV1fIP6S38adc2Zx7lWSwcBVaJy2xNB8WhfX128OTfGxaYRETSQiIgAiIgAiIgAVC+phaXnafwM1nUzgefT2FXvHNjmggGOJA1+nFJnLtrx/0skaG0tL8FR5ye/IahrdNOR81ds9ItdGcOEgzqRnrOsGJUDmwMLg0EGZGxAyIylWXEwQTkANNnNiZ5yfNcyKSlb7/bs0PqivUqTiOWeRgRMAmfNx9FjU/UMiSRpvkDHLvEeSkc8uidiD1G58VHXMAHm90+MN9c/BVbu/397JKVUa8yT0bw99FjaIwZTtnyM5DxHqlTu+hP2H3UNV05DTmsk3tTGJWYnll9F0NzV8dM7gx4QufBMdNOvkt12ejA+P3ceiZo2/efcrl+U0t+tgnTUrke09nBomroaWZP8AZxnpr4Fdhf5zPVaGtRbUa5jhLXgtcN2uEOHkVkjLZnfpYxcwRb7E3eKdna/LHVAeT/bqwdIM+JW/JheU2hrQBkAIEaQNI8FE+oufke6Tm+2MSJDUWBf4dT7hQuqqB9Ube+arEvtJ3O5eWij+J7jyVWrXG3qonVdojy9VdRJosVa/PzzVarV8fD3Cr1KiruqJ0cYEzqxUGJeEqMuTlEqSFy9a7NQFyzpaq1EGd7P/APi1Bu0+REfcL54u67Q1MNIjcR9AuKriHdVt03RztW/iRjZq7qb2vYYcxwc07OaQR6hfozs/erbXZ6VduQe2SP2uBh7fBwIX5ze1fUf6NXr3atmccwfisz4GGvA6HCf+xXR006lXqZ4n0xERdAuEREAEREAEREARsOp9wMlzRtWPGXT3iOYDRMa6Rrpmt+av/jJGobtOcbcVpqbmtDpLZgRDgZcOMCYyhcrNPfCFPim/z+sfjVWWaTHhnAwABOkDbbKNNlXc9uIkExpnnI2UVPI6xx7w+2c+SkceAnMRtOe2pz8kmU7SGJUYvdJIbq6YHTMHylQW4FgAdGggT6nkCT1Kks1pAMO+XTLWSREcs5Kr3vahVjKGcMon909O76pVxcHJvn0Lc3RUc+Sc+evgvXNGeYKxpN0xCQDnBziAADsMl60GRlOw/ASKT7LmVNw8Tz+wW9uOPhmP3HxO+ea0dobhkFo5k655ic4B5Qt3Zh8OiJ1jEd5Oa06VbZu/CF5OUaG/XZu6rSsOau3tWkrXsC5Tlum5LyzQlUaOko1pYOn8FQvKq2KtlHvPNTPKz5l8ZeHR45yq1qqleclRedUQiXPHPzWFR6PyVd7lpjEqZOeo8SxJXhTEiDIlRkr1y8DVYDwK5QZEFRUqakrVMI5+wgqzRdqLRJa3x8v9rQVhl0XT9q+ztWjTo2l2bKjQHCM6bjJaDyLYz3kbLnQ4LfGDgkmcvO902ys3MLediLeaFus7+Dnim7pU7noSD4LSAQ4iNVbuurgr0XgwW1aZ8ngpkXTTFI/R6Ii7IwIiIAIiIALwr1EAVQwOpRwLY9Fp6dMMOEvIH7WgEggztrPFbizOiWbT5TkudtDA17w4mcWQjhz8FxZySxwdcrh/ddo0wXLRafWDScBy3yLiTrL+HgVXptLpwnxnQbDisXU8xn0B5/KOW/QSvazyBhGXFx3G3IZZJMpN8vr6DEvQ8rwQBECJ4ScoE+JJ9OCrWhg4aA5dIifRSDQnkPz+F64/p4iR6zHmlt2ieiswaHTc/wAKVxaSYEHgZ9wsHNiefv31R2oJjoIHPPLmqqXFEk1ishqPAcJbqTy6q9e9oDYGW6zuwFtPE7InPw4fnxWive05nOZ06JmafucHHcisVvn9jT2qpicSsGrHUoTAJ2C5sVykjSzGw2qXnafot9TzXK3dSIIK6hjobMo1ePbKiIy4IrXVjJa19SV7aK0lV8SMcKRayR7lC9ehekJq4AiherKF7hVrAwDFmxiyAWQQBmxqt3TYxVqgEd0GXbQOHiqzVu7rp4BlqdVr0uHfO30hGWe1HU16FOvTdTqtD2OEFp0I1HTML432y7LvsL5zdQcf/G/jvhfs70MTuB9Xs1dT3hY6dqovo1RLHiDuDwc08CDBHRdrJiWRfU57R+eatTQqWnUwuDtYId5GVsO1/Z59hr/DdnTdLqb/ANzZ4/3CQCOh0K0zKmR99Vz5RceBfR+oKbw4AjQgEdCslDY6YbTY1s4Q1oE6wAAJUy7AwIiIAIiIAIiIArPOGpycPUfwqd7WVzs2a5TwOXHLM9FsLRSxCNDqDsd1BY6sy13zDVc7JBKTxy6lyn9fK/sbF/5LwaP4Jp97UzqRkCd+fJVqhkwJO+5J4nmVt7zu4kl7CdPlnIuiJWqp2R8gFpBnMQdOq5ubHKMtqXBohJNWKndA55/SFB+qdvsp7Y6HEbe/som0XPOQJJPgOpSZ23SLLqzKvTyPmOmqnsFjxQ93yjcakfZbChdrQAH94jyVe9LwaGlrf4haXjjiW/J+PqU3OXESteltga+P2C5e01S4yVNbLQXHkqsLmZMksst0jTCKijyFWtD57o8fws7RW4N148v5Vi7LCXEZLdpNO73v/QvJPwWLHYzgJjSD6rG0WvCutsF3gNgjUQuKvO7qtKo4PiJOEjQt4eKbrtO7U/AmMr4KtSvJ4LxrkbZ1OyisXCHQsxaFlhUgavSFSxxFC9hZOXiAPFkSBrkq1e2NbzOwVE1HVDnpwHBaMWCU+fBSU0jc2arJyXSWKlIXOXbQMhdnd1PILtafGoqkYskrM6VJWqbSrDKSmZSWxITZp+0FzstlB1GqNRLHxJY/9Lh99xI4r4Lfd01rJVdSrNwuGYIza5v7mniD9oyOS/S7WrQ9ruyFG8GMbULmOYZa9kSAfmbnqDA8glZcW/ldlWrNl2ftPxbLZ6g/XRpu82ArYKCw2RlGmylTEMptaxokmGtAAEnM5BTpy6JCIikAiIgAiIgAq9qs+LNphw0PA8irCKk8cZx2yJTado1f/NcyRUadciBkfFTUrY1w1jkd9leVO0Xex2eEA7jJYnp88PlkpL69/lf+DN0X2qMKzm6kAqtaba1oEa7clVtd3uGYcfHl0WntVKp/pZcr1XO2C/KGRUPLLNvvXX6D3ktHXrl3RZvoO/aVgbM86CPVc96TUZJXM0KcI9Fao4DUqs6o52QEfVbWjcziZK3FiuPkt2DQKPL5YuWY0F33WSdF111XXhjJX7HdwbwWxYyF1MeFIzSnZG2lAVS1WeeErYwsSxNlBMomcrbLv2C0dpspC+gvs4KqVrtB4LJk0ikOjlo+evY4cFE4nZd4+5GngonXA3ZZ/wCBH0Ge/OCfUdwCr1Kb3anyyX0A9nm7IOzrdkyOiUekQ89nz6nYDstlYrsJ4Ls2XE0cFapXaBwT44CjyGmu+7YW+s9KFLTs0KwymtEY0Kbs9ptUoC8a1ZBXKiF6iIAIiIAIiIAIiIAIiIAIiIAIiIAxcwFV6lkBRFDQEDruCNu4IijaibZMyxgKdtIBEUpIgkhERSAREQAREQB5CQiIAQkIiAEJhREAISERAHqIiACIiACIiACIiAP/2Q==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660232" y="640583"/>
            <a:ext cx="22322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/>
              <a:t>[</a:t>
            </a:r>
            <a:r>
              <a:rPr lang="cs-CZ" sz="6000" dirty="0" err="1"/>
              <a:t>piːtʃ</a:t>
            </a:r>
            <a:r>
              <a:rPr lang="cs-CZ" sz="6000" dirty="0"/>
              <a:t>]</a:t>
            </a:r>
          </a:p>
        </p:txBody>
      </p:sp>
      <p:pic>
        <p:nvPicPr>
          <p:cNvPr id="8194" name="Picture 2" descr="C:\Users\uživatel\AppData\Local\Microsoft\Windows\Temporary Internet Files\Content.IE5\MBNJE0WS\MC90043690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420888"/>
            <a:ext cx="3593554" cy="3593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9207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14400" y="692696"/>
            <a:ext cx="8229600" cy="990600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92D050"/>
                </a:solidFill>
              </a:rPr>
              <a:t>       PEAR</a:t>
            </a:r>
            <a:endParaRPr lang="cs-CZ" sz="8800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AutoShape 2" descr="data:image/jpeg;base64,/9j/4AAQSkZJRgABAQAAAQABAAD/2wCEAAkGBxQSEhQUEhQVFRUXFBQYGBgXFRUWGBgXFxQWFxUYFRYYHSggGBolHBQXIjEhJSorLi4uFx8zODMsNygtLisBCgoKDg0OGhAQGzQkICQsLCwsLi0sLCwsLCwsLDQsLCwsLCwsLCwsLC8tLCwsLCwsLCwsLCwsNCwsLCwsLCwsLP/AABEIALcBEwMBIgACEQEDEQH/xAAbAAEAAgMBAQAAAAAAAAAAAAAABAUCAwYBB//EADgQAAEDAgQDBgUCBQUBAAAAAAEAAhEDIQQFEjFBUWEGInGBkaETMrHB0ULwI1Jy4fEUFVNigjP/xAAaAQEAAwEBAQAAAAAAAAAAAAAAAQIDBAUG/8QAKBEAAgICAwACAgICAwEAAAAAAAECEQMhBBIxQVETIjJhcYGRofAF/9oADAMBAAIRAxEAPwD7iiIgCIiAIiIAiIgCIiAIiIAiIgCIiAIiIAiIgCIiAIiIAiIgCIiAIiIAiIgCIiAIiIAiIgCIiAIiIAiIgCIiAIiIAiIgC0YvFCmJO/ALeubzStqqO6W9Fy8vP+HHa9JSslHMXk2IHkpOFxxmH+qpadZSy8aeq8zFysl9uwZ0CKNTxTQxpceA8dlk3FsPFe0skfsg3oiK4CIiAIiIAiIgCIiAIiIAiIgCIiAIiIAiIgCIouNxrae9yeH5VZSUVbBKRVdLNpN226KyY4ESNiq48sJ/xYMkRFoAtWIxDWCXGPv4BbVy2eViapB2EAekrn5Of8MOwLylmlNxiSPEKauQoVQbH1U2jmxp03D5iCAyeoMz0Ee658POUv5k0dEuQqvk9diOqwfmlUmdZHgY9lFpVi55c4mRJsYBJsdQFjv6rk5vIjlUUiYk1sDe59h+VJY6eA9FXscpNCquKGRXSDN4ANx5hbmLUaguOh+i1U6p4WXRGkV9LvK60gt5KeubwuMLDYD0j6K7wmMa/oeX4Xq8XNFxUW9iiStFfFNZub8uK15nivhskbmw/K54VJMkrPl81YX0j6SkXv8AubeRUmjiGu2N+So6YW0WuFz4+bku5bQovUWrDVdbQf3K2r1otSVogIiKQEREAREQBERAEREAXkr1fOe3eKr4XGMxDA7QWtaHCdNp1MPLn5qmSfSPYtCPZ0fRlzubA/Fd5R4QFuybtEysxpJEkDY/UKbj8Ox41lwEDfcLl5FZ8X6P+x49lJSerzKHSw/1GPb7yuNzXL/4jazXF2hzC5sxLGu1O+HqsHRO8A8xxuMP2idUe2nhKTXM0ky94aYEcOd/HeYXJxJdJXJ/69b/AOCXHWi3zXMfh2b8xHoFzuJxzjuST14Kjz7MsUMU1rmRLrlhlndOlzXSJ2vwvETdSKlTisuTy3Kb3onrosqOIfwcR4EryH1ahHzOI6AmB7mB7Kvp14UTL8RXpV31dTCA4loOoyCDAIHywCBPSVi8kZpKTdWQkSnYHENxDN20nEATLW6tLpa4EReJny3icu2+aMwTKQaDWqa/4jWz3dcRJi3y2BublQ88zvFYh4okUtDi10C+mJkmb9fGOqhf6WrX10G1y2k0S57nd2ZBIpMEF753vFzJK1jHFuMd38vX/v8AJole2TquL+WATqMWEkWJkjfgo7MzcKrQ2m4tuHud3IH/AFa67r+FlcYCk2kwMpyBz4u6uPE+ylOGoXuOt1h+JNVezPskaG1QYIMg3BFwfAqQyouex4dhmuNKA2dQBgNBJuOk3KjMzWu5wBbpbpmfGfPhwXF+0G7LdbOlxmYta4NJu4xYbT/Ny6St1OuuYOBFVzC5ziWmd7G83Ec725Lo8O0Dr43W2ObnK0xJJIkOqryliywgg7FZhrSO8I6hVtUPkta0uPSAPMmw8/da5ZTx01/0VWy8znHan6Rs3j1IEqNTMj9/VRcPh6rpdWdTa4k2p6nANnuiXBskCATHCVOGDIHdIJ8IVpyyTyyk1r/Xnxoq0KL+Cl67KrEgwd+Kl0QVXFO9EsucpaQ08pt6XU5VOCxRbZ3y/RWy9/iyi8aS+CoREXQAiIgCIiAIiIAiIgCwq0g4FrgCDuCJB8lmiA5bGdlAx3xMNDXfyHY/0nh5qHRxsE06gLXDdptfou1XHdosL/FdqFjcHx5ea87l4Ywj3iTtlT2jy+vWa0Yaoxu4c15cJBjYtmYvaFhjGtbBhrawAJIBZqIEGY9p6LJlZ1MgEy0mJjbx5bbrfj8fTbDajQ4ESJAPpP2XmOSr6LKUl6VtLHh1J1VpfUa1xD9V3g72n5hFxPIjgsnVpEi83uCPUG4WyhRw8zSc6mTMgOkEHcOD5kdJ4Dkhy4j5Xtd42P3+qpLEpbJc18EdtXnZKLi4+G54ALPE4Wp/LbmCPytBY6G02d4mSY6R6Dqslhqf9DtoxfUb3mU2nS4k1HmZfaIB5cLWABhSMM5oc0CALgARy5cFm3KXkXLB0k/YQq3MWmk6Lg2IP4W+RfrZFnQ6lvp143KosNmgeIcQD12K2V8cxolz2i4Akjc2AHVYLM09E9bPO0NcfDdIDhIEEAgyb+0qsxVch0DgGj0aFHzfGBxDbxGo2K10HNdJ1jc7z9VlK5q2XqkXOUYmSeauKbydgT4AlV/Z7KdR+K893ZoH6uZJ5LqqDgLAQOinHjr5ooyqNQiAQR4iOnFTGmFZEyCDccjceYKh4jDaRLduXJbyg0rTshUZUb7qWxvJV9KopjK0cVpikqIZHxu4PHb8Lyg9Y4p0xAJ4rRTqrCc6yNk0WwqAhUeaZFmU68Piw9rnlxpv1MLWOJcGscCQSJi4G3SFszLNP9Oz4hpPqsbd+gtGlvN0mSPAHyVzRzZ9RrXafhy0EtmSJGxMbr0uPnhGLc379Eq1tGXZTA1qVJ4xBlzqhc0ay8taWtEEm0yDtZXarKWOIPeuPdWQMr1MOSM1+vwUk23bPURFsQEREAREQBERAEREAVfndBjqZL7adiNwTZWCqu0rCaJ6OaT4f5IWeX+D/wABHI1QouJ79N1OYMENMTpJHHopRFunPn4Kjzn4rXA0qZeDE3aBvBBk2tBnmvnFjl2f0bETFUyxobqGqw1OG/P5fM+Xmuj7O5cABVeSZHdadhzJHE8p/wAc7mQ7zdQJgggg+zo9jPRdxhndxhBmWMvz7oTUSJJE5tQ8FGxGHF4ABMSQInxWVGpdbMZVAb5fuFqp3FtszIFMhV2dYcPpuES4AlviBt57LdTqQtVassZZU4lkj543MAe7MyLn/H0W2hQfUd8zdA5Az6nZDllMi0tPT8FWWX0gxgaOHHn1WalF+F9ill4FzJmZJPNbMVgwWQeVthHDgtlWodJi1jfeFFdjnOAGm0QSPAdVDSobZ3uHphjWsbZrWho8AIUmmq7K8SKlNruY9+I9VYtKyTtkE6mRC9eLXWigbrfWql8W2XdCVxKMoH1w0ls7GPeyk4d03VZjnteXbEEn6qdlzQGtAsAAB0AC8+Ues0rLJ2i1olbK+Fa8DW0OjY7Ob1a4XHktNJTKZld0fCpVNw1Sm5we4PpmNHdh0RcVIsT4AT7KQG+XUKdiqdo5/XgoNCrz2U9UpUTdmym/cFXeA/8Am2eX3sqnDYfW6J2v5dFetbAgL1ODjkm5Pzwqz1EReiQEREAREQHiLxJQHqLyUlAerje0WYGpVNMfK06R1dsSfouwc8ASTAG5XBvpt1l0lx1E2sN547rk5k+sK+yURa1STbYWHgFqL/NSauF5KqxeKa2W6hrgkCb23Mcl4sm7suivzbFQ9rQJJ4COPQ24cV0GS4otptY9xO5DjFpcTptyXIUaRp1QajSTHzTNyRB6QLeqvMDVMEOEAE6TzCwcr0Xfh07cW0fqHsvGH4l7xPr4dFzteuG3JA8TC6eizT3RsLLKO3sozdSosj5W+gP1UfMMpa9rtPcJBFuu9uCltdKkkSDAXbGMZKiltHCVMlAJFwRIuZG1vyq6vTLDB/sV2OZwC28Sb/Zc3nb26ZnYi/iY+6znCPS16WT2QPiWUZlQEGOBjzFj9J81vwdLWb/KPforTC0WsnQ0DmYufE7lYR/ZbLkXJMxNJ+k3Ybxxnm2en0XZYTFNeJaQfr5jguTxLZWDanqs9KRDO4+IBxAVZjs2JBZQgk2L/wBLRxg8XeFguddLrTMxuZV7hMPpAAUyySWokGlmUkizr+H91MwrHUwGu8AeBVjhGKXUogiFquIpR7RdMr2ojUXqVScqt0sMTN7TyUmjXUw7J1Im0TataBJ4KupPUkiVsy7BMc+/W0x4Qt1inOSUSCdktM3dw2H3VovGtAECwXq+hw4/xwUSoREWgCIiAIiIDBJXi8Kkg9LlgXoVqehJVdp8QfhtaNnOv5Db98lzwdC6jMaIqMLTbiDyK5ythXNMEefD1Xk8/FNy7LwsjAO1KO/A05cdAl5Bdvcjaf3z5qUAhC4PCxUYrBNMmLlscY4xPHcqkyYV2l3xpA2aCQduNtl1WJZyHv8AZVOMbF1z9+jaLeoqu0OHFVjRHeDpa7i06Tt47ea7fKMYK9JlUEHULx/MLOHkZXEYuoHfwzIL2m4G3O/Dj6Kx7MZfWw4Ogyxxkh/dB6gAWPVWlLWw1o7QFbcPWcNQ2B6724jgoLa/O3utf+4jYe6rDLTKM05zQNQd0xF/NcFjKj+9Tq0tQB7wdBaYMgADpEHpO6+lM73iuT7W4cNGriLH9/vdbTx9V2EZfBX5VWaWjQIbEjeIPIlWbai5zs/VAb8MbtO25hxJb9x5LqKOXVHD5fUhcrbU2kXNWmVDxmH1NcOY/wAKxdh3MPeEfvmtNdiiUdWCoyUajSDp/h1Cf/Rlo9A4+vRd3SXGZbSADgP+SofWo4rrsvr6hfcbrPtc2iGWNCxViz5ZVfTK3ipZd2KVaM2QMeO8PD7lY01oNTW9x6xHQKQwrnvtJsvRPoG1zC1OMOIB4G/HmvGmyiY3FBkEQ5xNmzeJuT0H4XQ50kQlZbYfGvbxkcjdXWFxAeJHmORXJYao43J9FZUKzm3BXbxeY17dBxo6FFDwmN1WdY/VTF68JxmriUCIiuAiIgNaxJXqxIUgxc5aXuWxwWtzUBFquUKs5WD6ajVKCqwc5sVlKn47BcW78uaq6jyDEeq8HkYJY5P6NE7PajlR5m64HVWWIrwq94Jnr+7LzZ25UzRETIMIKmIc4kFjBcX+caQAekT6LswZXLdlsK2jVewaj8RsyQS0FhsJiATqO5kwupAWq154Un6bmUZuoOOw+l0891YUKmm6rO1GasoUQ5896oxsgTE8T/12v1W7jGUP7M92ZsxZb8pjqN1zfavEk0jxJcN/GT9FPwzjU2BjqI9iq/N8nfVvqAiRBBj1XO8zlX0XUaY7GZc3Sa5aNbyWiws1pIt4mV2FAFUnZigadBjHCC0vEdNbi2PIhXrCmN3JsSPMVRBBDhK5jMn6NTRd3CfYldiCC2+65fNqANc9Gtn3P3C1zppXH5KxKDKmup2fcTIIPrK6LCu5LQ3Bys24Vzdj6iy5Pxzu2jTRdUapK3PqwJPDhz6LnqWPqAkGAR0UhlVzjLjP79l04pxKtGp+GfJcCQSSbcysKGZ1ALwfEfhWrqgIXO13TVc0fzFJ4Ka6fITsuMLjqtSf5QLkA25SV7TaNZMCSACeJAkiT/6PqVsy7E/CbpZbieZPMr2o+Xk2vB89j+fNX5HAnCCn2v7X0WjLZNoKdScq+i5S2uWeOVINEoWV1g62pvUKip1OasspN3eAXp8HJ+9L5KSRZIiL2CgREQGteFZLyFJBqcVpe9b3sWipTQk0vqhR6lZZVmKHVVQY16yqsUZUusoNdVbJK3GcB1lYYWlqN9gs8UFty4BzD/UfoF4nOxP8jkaRejfp5WhS6GIncfhYMapNGmFxRg29Esj4zMmUhLib7AA/4C5+pXOKqguEMbs3fj9THspnalummTyIPqYVb2Zqai+DMaePOVnl70/oJI6Ci2Nlv/0xcCvabFKpmOMDxV8UU1T8IZXNaWOU6jUDhIIP74r3EU+Pl+FzuOqNZUcCQL8SAkcThLXhDZe1cW2mC52/ATf+yp6NXU4uduTJ/sqnEZ3TLwwGRxd+meA/urCjUB2utMkZJq0EWFE3U90OF7KpZUW5lcmwutcbvRDRExYh/kt9IqLUy3EOqOcAIOwJ2Cn4XKq3FoHnKsuDkUrr0m0ZmpZVWHwLi4uPEk+q6vC5PA71yptPKxyXqYOP0W/SlnJVKRCwbXI3XbjLW8lg/JaZ3atpY7VCzmMLjAbHdWNN6nu7M0jwI81nT7OMGzneq87J/wDNd3Fl1MhsdNl0WXYbQ2+5ufsFowuVMZcSfEqxAXXxeIsW36VlKz1ERdpUIiIDGEhZIgMIWDmLcvIQEOpQlQ6uDVxpWJYgOeq4EqJVy5dQ6itT8LKigcNjMvIUTByxxB2P1XcV8tlUuM7PvPy3WOXF3i0yyZCY9SWVVG/2rEN/QT5hbqOW1z+iPEheSuLljKqLNopO0Ltfd4fhQMoDaT94mx+y66p2dc4d65VTi+ytQbCV2ri1jcH8+kdtljTcFuaVUYbC1qdnMcR4GynM1H9LvQrzHxpwdUWtEt1S0HbgOUqjxmRNrVHPIuY9hC6HCZa913CFa0sthepxcDirkUbOLb2Opnmt1DsiG/LUePRds3CgLIUV1PHF+oizlqXZ4cXOPorLDZU1uwV22isxTSOKMfELK+nhFJZh1JDVlC0og0tpLMMWyEUgx0r0NWSIDyF7CL1AeQvURAEREAREQBERAEREAREQHkJCIgPISERAIXkIiAaV5pREB7oCaAiID2EheIgEJCIgPYREQCF7CIgEL1EQBERAEREAREQBERAEREB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2" descr="data:image/jpeg;base64,/9j/4AAQSkZJRgABAQAAAQABAAD/2wCEAAkGBxQTEhITEhMWFBUXGBUUFhgXGBUYGBMYGBgXGBYYFRgYHCggGBwlHBcUJDEhJSkrLi4uGB8zODMsNygtLisBCgoKDg0OGxAQGywlICQsLCwsLCwsLDU0NCwsLCwsLC8sLCwsLCwsNCwsLCwsLCwsLCwsNCwsLCwsLDQsLCwsLP/AABEIALcBEwMBIgACEQEDEQH/xAAbAAEAAgMBAQAAAAAAAAAAAAAAAwQCBQYBB//EAD4QAAEDAgIHBQcCBAUFAAAAAAEAAhEDIQQxBQYSQVFhgSJxkbHwEzJCUqHB0RThI5Ki8RUWQ2JyBzNTk9L/xAAaAQEAAwEBAQAAAAAAAAAAAAAAAgMEAQUG/8QALhEAAgIBBAECBAUFAQAAAAAAAAECAxEEEiExQRNRIjJhcQUUM0LwkaGxwdGB/9oADAMBAAIRAxEAPwD7iiIgCIiAIiIAiIgCIiAIiIAiIgCIiAIiIAiIgCIiAIiIAiIgCIiAIiIAiIgCIiAIiIAiIgCIiAIiIAiIgCIiAIiIAiIgCIiAIiIAiIgCKCpjGNsXtB4TfwVN+nKQJEkkZwPyoSthHtonGucukbNFRZpakfiI7wVbpVWuu0g9xSNkZdPJxwlHtGaIimRCIiAIiIAiIgCIiAIiIAiIgCIiAIiIAiIgCLwmM1GcSz5h0v5Ljkl2zqTZKig/Vt4/Q/hejFM4+YUfUh7o7tl7EyLFrwciD3LJTTyRCIiAIvHOAEmwC0eP0gX2bZvn3qm6+NSyy2qp2PgvYrSjW2b2j9PFabF42o/NxA4Cw68VESonPXi3a6yb9kejXpox8FerhXGR7Qt/4BoMcJcDHS6lo0GtEDxJJJ7ycyhcm0ssrZMv9PBkXLxtUi4MFYlYSoqxrk5tNthNOubZ42hx3/ut9hsS2oJYZHl3riiFLhcS6m7aaYO/geRXqabWtcT5MlumT5idqiqaPxzaotYjMfjkra9eMlJZR57TTwwiIunAiIgCIiAIiIAiIgCIhKALCpUDczCq18dns/zbun5XE6yazPY806Q7XxPNzfLZG/vyWaeoS+U1UaWdrwdli9KtYJkNHFxj6LnsVrlREj2jnHgwG/l5rgKtRz3Fz3OcTxuoS2LdVkldJ9s9er8NrS55O3ra4UyxzmMJfYAOgc5JE87LRVtba8ztBrZjstFpyN5WlDJb1megWGIYNkjjZVObNlekpi+s/c3D9O4mb1XeQ8FstEa1VG7XtZe2LHfO7pxXONfMTyvPismN8hZcTeeGSnTW44cUdfT1yE3omOIcCfJdLojTAqt2mOkb2uzHfvHkvlzzxt9ys8BjKlOo00zeRabGfm5KcZuLyZLdBXOPw8M+z0qod37xwUi1FCsbFtyPAjeFY0tjxTol43wG959HwXoQuTTz4PBlU9yS8lHS2M2nbA90Z8z+y1xcq9OtKlBXg33O2TbPWhUq1g8cVgQpS1ebPr1yVGCaZgVjCkNvWcblG4qLJI8IXiFy8lcGBCjeCsyTBiAd3Ad4lH8PXJTTwQZnhcUWEOabhddgMYKrA4dRwK4grYaCxvs3iTY2P2PRejotQ4S2vpmbU0bo7l2jsERF7Z5QREQBERAEREAREQHjnQJK0OnNLtptLnmB8Ld7zwV/SeJDQST2WguPQSvkmk9IOxDy9x3nZb8o3BYtRb+1HpaHS+q9z6RZ0npmrWJ2iQPlyA/JWvc4mAb8OSzos8OiyqvbuMdMvqsT5Pfiox4iuCsZbexHH8rF1QOgT5flRt2ptf1vhbHROF2zt+yL2ts5sEi4OUdTC4ic2orJWwOIax4L2hwFyHZHhPWFhVeCTAgX4w0d+/dC3FTVh1QxQO00tJBeCIdkWuMZyN32UektBGg1jbCILnF47RgWDWgSJncu4ZV69baw+TWsGRyiYtl+6kY/vA+vSFFTbOXruWbd9j38Fws7Jaxm5v5/RR+yF5+yyLSN31HoKJxN5t3erIdWfB2Oo+NHapdra94A3AFgYPepNedIOYKbJtJcOsW9cSqmojGbdQ/HsiOTZv8AWFW/6pVBssI+AtPiS37rls3Gvjy8Hm+mnrMYPdDY7aAW+pVfXrNfPdC4qCPXVdfgsTK8uMmnhmzUU+UbxrkcOiqUahNhc52U9KsDN1oTTPPcGiOo7P1b0VXeT6lT1j4qrUO/1++R8VVJF0ENv19h4FKlWBkTfIRxVerUgqzorCuqu3hozP28FFJyeESklFbmS4XDuqGB1N1cx+jgGi+18w+45KhpvTraH8KgAXixO5nfxK5z9fV2g9zyXZySfULcqoxjh8v/AAQhp7Lfj6Xj6nQuCjYVjQxAe0Edx5LMZqlJpkHFrhnbaKr7dJhOcQeitrS6s1Ja9vAg+P8AZbpfRUy3Vpnh2x2zaCIitKwiIgCIiALwlerxwsjBzmn8aKdJ73iWxGz8xdaDyXzJ7GuJ2WbDcwA4mOV19B12w5dh3O3MIebTYWJ6TPRfO2v5/aAvKn2fRfh6Xp5RK2hbj1UTmXsPqrLX7lBXJJIyj1ZVs3xbyQGBz6kK1g8UbAHZk5y4N5T+YUHs98eKiiTx9b/wuYJtJn07RekKbaLXvqNJOZn3jyBzy+i5fWjHCpU2WgSDc37oy9WXPCqTFzbdffuXtWm8XM53ztmPxnwU3NtJGOvRxhNzySPMZ25Zgd6xFQQ6xnvAb4RJSTnw3cf3Wbh8w/PiFWzWj2izO5JPlwEKNz/V5XnsnEgMG0b2+Lw3rptBaovcRUxXZYL+z3u/58ByGe9dis9ELbY1rM2XdSMAabH16gjbjZn5BvPefoFy+v2L26dV3NsfzCF1OsOmRHs2GGjON6+da3YmaRHEtH1B+yx22qyyMI9JlWmhKU3dPt/4IdE1LBdVgMQuQ1ew76h2abS4gEkCLAZkzkusOFfSbL2kTadwPAFVypcp/Q22Si3tzyXHaXewyx0biLEHxV7B4z2vbZaoI2mzAfzC5xzyeCjw2MdSqNcDlnzG8K9xWMeCE9PGUfh+b+dnYtrgifVuPA23qKq+Pr6tmq+NqjYFeldp98Af1DmLyqbsUHCQZkc/MrPZFxZjrWSwwGo9rG5kx+T3ZrotI4huEoBrfeiG/wC48TKo6rYedqqe4dDf6+S1WvJcazRcgMGzwkkz9votGlhtg5+X0QaV16qfS5f3NEMSbkkHvJ53jLNSMfJEyfW5QUHOiNnmbC3MnhksW1ZynicrDfKuPVa9jZ4SsWOtvkR13reUKoc0ELl6b98wN3oK7orHFjth9mOktdw5fZVzWTLfTuWV2jv9Vzd/cF0K0OrDD2yeQ8/wt8vY0n6SPldT+owiItJQEREAREQBERAa7FxJa6IPHIg5jzXCab1QcXl+HDQ35JIvynPeu/0ph9ps7wtVTrkWK8zUNQniXXg9LS2ygt0H90fMtIYWpQcG1BsuIBAztJGYtcg2WLHXuTPBdvrPoB2J2alN8PaIg+64TPQyuVdoXEDs+wfOUi477blW17HsVaiM4rLWfJRqv5LxzQBtER4ynsajT26bm7M+8CI70wlCpVJDWudAJMA2EHO2fJRNHGO+DClcnK4g7lmWiD4Ru81PhtG1jAbSeTnZpi+cmIW0wOqWIeQXgUhmZIcegH3KYZGVtceXJGipVLxFhM9FLRpOqvDKTS5xyA3d53Dmu0Zqlhmnae57uRdb6CVcGJpUGltGm1vcInv4quc4Q+Zmd6xP9NNv+xQ0Fq83DH21ZwdUA7IHutnPPM81HpzThdLW2Cg0hjnOzK0GNqrBdqZT+GPCO1UOc99nLK+MxWao4jQVbE0DUpNLv4gpAf7tnaJJyAAIuvBRfVdsMuc+QHErphiHUaLKLSWta28fG6SXuPeSekDcrtLWl8b/APDXduSUId/6LWrGjaGFwzw14fXI/jPEw2AeyyR7oveLnpFI4vE0O23+LTJ2nEHbY6c5ntMPq60/tnNeSCQfMHKeOauYfWAtb7P2bWkANY5nY7ibGfute7Jmlp5xk382e8/z+hSx+ObVe57W7EwYkOg8slA+tMD7ZLB0zOc3MjLeV4++fjvUGjfHCSS6Oi1XrS2pTcRDrjvvP2Wj0oThqxYP+267OQ4Acj9lRp4gsdIkQZ4Lo6tIYpuHd8QqUj/W0PHhP0VUkpcMotg65+p4ff3O6ogUMMD8jJPMgSfqvnuKxDqji5z9pxM2k+Vgu91oxGzQfAmezG4ggzPKxXzf2l+Hkr2ksRM34dFuMpvtsl2DutHTxlekutN+gI6cEa64jP6jv8CUq1SbkAbrlGkehl5JJvlPWfNW8BhmPjac2TIDTcnj3LWiSILoHL9yFPhI22gEC47REnoBK5gjPO14eD6xq8wMYGgzwPkJ32W3XN6Mxg2Wh1jwNoW10dpJlQlocC4Tkcx+V6lFkcKJ8hfXJyci+iItJmCIiAIiIAiIgC0mksJsmR7p+nJbtR1ACCDcKi+pWRwy2qxwllHJmqWGxhSs0oRmAVa0jgIki7fqO9aR4Xhz9SmWOj16/TtWTbf4mDm2V6dJgWAhaYFeFyi9TZjGTr08DbHSh3KvW0g471Q21g6qqJWzl22SVMV4JatcnMqnVqLyrVVDEYlUtGmET3EVFqzQfVcW02lxAJMbgMyV5Vrue5rGXc4wB65eS63RbBh27LQDPvne8/jgFOutN5l0XyscF8PLNDhqTaTYbcm5O9x9blBXxEiT64LocbgaVXtCWO4j7jetZiNWa2bC13WPML0YvPERC+r9zw/qc7XZLpGcW6ErGowHMRw5d0KximllR7HCNkkHpb628V7tbvXVTSNDl5RVpnh/c5Lx1pMjda/0WT2Fpkblkx4M8LnLIc+SHM+ShWbPf+63eqVfttYfmaR43+y1NSN0Lfau4Ruy+oJ2mFpjlMyPD6KmUTt816TTO11nDTQftcjw3r5u4C8QRymfGF3mt7C7COjIbLj3AhcFRfBkgEkC53cet1dZzIy/hqxS39f+EwpO3AZTnu3ZFShzGwS0k89kieovPAqOi8g9ki85ZxvUbyTmY33zI3R63rnRsab4Z403Np7vupsPXNNzXgDaHzCY7gsGsjKAOsrCRJvxQNJ8FmppF7gwlx7IjO+ZcSe8n6KXBY97antGuLTM9RZVKdO19+Z5eipaAyCc9nNkMNYPrWr+mW4inNg8WcPuORW2XyTRuNNCoHsOyRxFnCbgr6dovSDazA9h7x8p4FenRdvWH2fL6/R+jLdH5X/YuoiLSeeEREAREQBRVFKsHhRkdRVeVp8fgQbt7J+h6LdvYq76SyWw3rDRrqs2vKOQr9j3rKH244hdXWwYdmFqMXq1Sf8ACOi86ei9j0YamL7NHVxIBVStpBozcr2K1JYd7v5nflaqv/0+pncT3knzVf5J+WWfmIeDXY3WOkLB4J4Az5LU1tMuf7ojmfwuiGozW5BXNG6rtZUaXDsg7UcYyCujpYRWWslctTJ8R4MtWdE+xZ7Wpeq8Wn4GHIDgTmei2FZyu1zKo1WArHKWXk1VLCMWcQYWxw2McBBVARkp6YBUFJp5QsipdljSOi6WIbPu1IgOgTykbwuN0roOvR7Tmy0T2m3AzMnf4hdmCrFHExY3C1Q1KfE/6lNdk6fl5Xs/9HzZ1WbTbd4lRCkTJG7cN4zyX0PG6Ew1a+yGu4t7J+lj1CrYPVWnTcH7bnRkCWxlG4K9YlymaVrq0vKfsfP6hHw2vHj5LtNWcFs03PdfbERG4THirp1cwxPtDTAvMbTo8JjotdrPp1lNppUXTUiLZMHPnwCj9iu/VKyO2OfqbrVzSNLFUalMEO9m59B7Tvi3UEb+9chrDoz2Ly0gneDa4nfzvu5cVrdWcY7C1faMuDZ7fmH5G4r6jRNDGUpgPacwcweHEFWbMpRM9GpdE2/D7Pl4dHGMgZ8ekzZSURe+XH9l0ms2rIpta6iDs32t8G2zPKxXN3EXuIGUnpAVbTi8M9qq2NsN0CR1S1hHHiZUVoteTmcx6upHkWLe+4zO/v6rzbG0LCM4H25ISiWYkZdN3coaJh18szfPdAPFSe1jfn4H+ysYXRdSo2WNLmgja2bkAzYDjZd7ItqK+LhHlWrMkHa55Lf6paRdTIIBLSdlzRe26OYkqro3VWpUH8Qmm3+onkN3XwXX4XC0sOwNbAjeY2jzJVkVJPd0efq9RU4emvibOgpulZrTaJ0kHvLN0SPutyvTqsVkco+bsrcJYYREVhWEREAXhXqICJwWBap4XhaoOJJSKxasSxWixYmmouBNTKhYozTCummsDSUdhNTKLqAUT8OOC2JpqN1FQcSSkaHF4ScrFaquwtzELqqmGVavgdoRCw3aZSeVwb6dRt4Zyzh1Xu2dyv4vQT/gdHfktXX0ZjG+62m/q5v2KxS01iNnrwa7L1GoYvmszUWkNPGjOg3/ANh/+VGaONP+m1vUn7BR/L2exW5Q9zdivGZVPGaaZTHafHLMnotcNEYl3vOI7rfupKWrJ3ie9Xw0jfZXKyKNDpbWerUltOWN4/EfwtK0Fd//AJYB3L1uqnJaY0OPylbuj5OGYStlovStSi7aYY4jc7kQur/yseCiqarngpOEvJHfBm90HrVRrgNf2H8Dke471Yx2rlGqdodl3zNMT0XJnVkjctjhWYikLOLhwOfiq25Je52OYvMJYLv+SqX/AJHkcOypamptB0bJc20Zg8BNxY2VY6aqN99rh0nyUbtZmj49nvkeaqd6T5gXepqH+82TdVMO2C7adHF0eQC2NF9Ok0NY0NaNwt/dcpU1mYf9Vv8AMFB/jDHZO2u66i9RP9kcHHCc/wBSWTqsVpgAdkXWmrV3PNyq1F5flYc1vdGYNguRtHnl4KcKrbZZkQc66Vx2T6uYR20HxDb3423LqFUw71bXsU1qEcI8q6x2SywiIrSoIiIAiIgCIiAIiIAiIgPIXmyskXMAwNMLw0QpETajuWQmgF5+nCnRc2I7vZX/AEo4Lw4QcFZRc9NHd8ir+iHBefom8FbRNiG+RVGDashhQrCLu1HNzIf04Xhww4KdF3ajm5lY4NvBRu0e3grqKLri/BJWSXk1j9EtO5VaurzD8I8FvUUPQh7E1fNeTmX6q0/lHgvG6rsGTQunRc9CJ38xM0VLQgG5W6WAhbJFNVpEXbJkFKjCnRFNLBW3kIiLpwIiIAiIgCIiAIiIAiIgCIiAIiIAiIgCIiAIiIAiIgCIiAIiIAiIgCIiAIiIAiIgCIiA/9k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4" descr="data:image/jpeg;base64,/9j/4AAQSkZJRgABAQAAAQABAAD/2wCEAAkGBxQTEhITEhMWFBUXGBUUFhgXGBUYGBMYGBgXGBYYFRgYHCggGBwlHBcUJDEhJSkrLi4uGB8zODMsNygtLisBCgoKDg0OGxAQGywlICQsLCwsLCwsLDU0NCwsLCwsLC8sLCwsLCwsNCwsLCwsLCwsLCwsNCwsLCwsLDQsLCwsLP/AABEIALcBEwMBIgACEQEDEQH/xAAbAAEAAgMBAQAAAAAAAAAAAAAAAwQCBQYBB//EAD4QAAEDAgIHBQcCBAUFAAAAAAEAAhEDIQQxBQYSQVFhgSJxkbHwEzJCUqHB0RThI5Ki8RUWQ2JyBzNTk9L/xAAaAQEAAwEBAQAAAAAAAAAAAAAAAgMEAQUG/8QALhEAAgIBBAECBAUFAQAAAAAAAAECAxEEEiExQRNRIjJhcQUUM0LwkaGxwdGB/9oADAMBAAIRAxEAPwD7iiIgCIiAIiIAiIgCIiAIiIAiIgCIiAIiIAiIgCIiAIiIAiIgCIiAIiIAiIgCIiAIiIAiIgCIiAIiIAiIgCIiAIiIAiIgCIiAIiIAiIgCKCpjGNsXtB4TfwVN+nKQJEkkZwPyoSthHtonGucukbNFRZpakfiI7wVbpVWuu0g9xSNkZdPJxwlHtGaIimRCIiAIiIAiIgCIiAIiIAiIgCIiAIiIAiIgCLwmM1GcSz5h0v5Ljkl2zqTZKig/Vt4/Q/hejFM4+YUfUh7o7tl7EyLFrwciD3LJTTyRCIiAIvHOAEmwC0eP0gX2bZvn3qm6+NSyy2qp2PgvYrSjW2b2j9PFabF42o/NxA4Cw68VESonPXi3a6yb9kejXpox8FerhXGR7Qt/4BoMcJcDHS6lo0GtEDxJJJ7ycyhcm0ssrZMv9PBkXLxtUi4MFYlYSoqxrk5tNthNOubZ42hx3/ut9hsS2oJYZHl3riiFLhcS6m7aaYO/geRXqabWtcT5MlumT5idqiqaPxzaotYjMfjkra9eMlJZR57TTwwiIunAiIgCIiAIiIAiIgCIhKALCpUDczCq18dns/zbun5XE6yazPY806Q7XxPNzfLZG/vyWaeoS+U1UaWdrwdli9KtYJkNHFxj6LnsVrlREj2jnHgwG/l5rgKtRz3Fz3OcTxuoS2LdVkldJ9s9er8NrS55O3ra4UyxzmMJfYAOgc5JE87LRVtba8ztBrZjstFpyN5WlDJb1megWGIYNkjjZVObNlekpi+s/c3D9O4mb1XeQ8FstEa1VG7XtZe2LHfO7pxXONfMTyvPismN8hZcTeeGSnTW44cUdfT1yE3omOIcCfJdLojTAqt2mOkb2uzHfvHkvlzzxt9ys8BjKlOo00zeRabGfm5KcZuLyZLdBXOPw8M+z0qod37xwUi1FCsbFtyPAjeFY0tjxTol43wG959HwXoQuTTz4PBlU9yS8lHS2M2nbA90Z8z+y1xcq9OtKlBXg33O2TbPWhUq1g8cVgQpS1ebPr1yVGCaZgVjCkNvWcblG4qLJI8IXiFy8lcGBCjeCsyTBiAd3Ad4lH8PXJTTwQZnhcUWEOabhddgMYKrA4dRwK4grYaCxvs3iTY2P2PRejotQ4S2vpmbU0bo7l2jsERF7Z5QREQBERAEREAREQHjnQJK0OnNLtptLnmB8Ld7zwV/SeJDQST2WguPQSvkmk9IOxDy9x3nZb8o3BYtRb+1HpaHS+q9z6RZ0npmrWJ2iQPlyA/JWvc4mAb8OSzos8OiyqvbuMdMvqsT5Pfiox4iuCsZbexHH8rF1QOgT5flRt2ptf1vhbHROF2zt+yL2ts5sEi4OUdTC4ic2orJWwOIax4L2hwFyHZHhPWFhVeCTAgX4w0d+/dC3FTVh1QxQO00tJBeCIdkWuMZyN32UektBGg1jbCILnF47RgWDWgSJncu4ZV69baw+TWsGRyiYtl+6kY/vA+vSFFTbOXruWbd9j38Fws7Jaxm5v5/RR+yF5+yyLSN31HoKJxN5t3erIdWfB2Oo+NHapdra94A3AFgYPepNedIOYKbJtJcOsW9cSqmojGbdQ/HsiOTZv8AWFW/6pVBssI+AtPiS37rls3Gvjy8Hm+mnrMYPdDY7aAW+pVfXrNfPdC4qCPXVdfgsTK8uMmnhmzUU+UbxrkcOiqUahNhc52U9KsDN1oTTPPcGiOo7P1b0VXeT6lT1j4qrUO/1++R8VVJF0ENv19h4FKlWBkTfIRxVerUgqzorCuqu3hozP28FFJyeESklFbmS4XDuqGB1N1cx+jgGi+18w+45KhpvTraH8KgAXixO5nfxK5z9fV2g9zyXZySfULcqoxjh8v/AAQhp7Lfj6Xj6nQuCjYVjQxAe0Edx5LMZqlJpkHFrhnbaKr7dJhOcQeitrS6s1Ja9vAg+P8AZbpfRUy3Vpnh2x2zaCIitKwiIgCIiALwlerxwsjBzmn8aKdJ73iWxGz8xdaDyXzJ7GuJ2WbDcwA4mOV19B12w5dh3O3MIebTYWJ6TPRfO2v5/aAvKn2fRfh6Xp5RK2hbj1UTmXsPqrLX7lBXJJIyj1ZVs3xbyQGBz6kK1g8UbAHZk5y4N5T+YUHs98eKiiTx9b/wuYJtJn07RekKbaLXvqNJOZn3jyBzy+i5fWjHCpU2WgSDc37oy9WXPCqTFzbdffuXtWm8XM53ztmPxnwU3NtJGOvRxhNzySPMZ25Zgd6xFQQ6xnvAb4RJSTnw3cf3Wbh8w/PiFWzWj2izO5JPlwEKNz/V5XnsnEgMG0b2+Lw3rptBaovcRUxXZYL+z3u/58ByGe9dis9ELbY1rM2XdSMAabH16gjbjZn5BvPefoFy+v2L26dV3NsfzCF1OsOmRHs2GGjON6+da3YmaRHEtH1B+yx22qyyMI9JlWmhKU3dPt/4IdE1LBdVgMQuQ1ew76h2abS4gEkCLAZkzkusOFfSbL2kTadwPAFVypcp/Q22Si3tzyXHaXewyx0biLEHxV7B4z2vbZaoI2mzAfzC5xzyeCjw2MdSqNcDlnzG8K9xWMeCE9PGUfh+b+dnYtrgifVuPA23qKq+Pr6tmq+NqjYFeldp98Af1DmLyqbsUHCQZkc/MrPZFxZjrWSwwGo9rG5kx+T3ZrotI4huEoBrfeiG/wC48TKo6rYedqqe4dDf6+S1WvJcazRcgMGzwkkz9votGlhtg5+X0QaV16qfS5f3NEMSbkkHvJ53jLNSMfJEyfW5QUHOiNnmbC3MnhksW1ZynicrDfKuPVa9jZ4SsWOtvkR13reUKoc0ELl6b98wN3oK7orHFjth9mOktdw5fZVzWTLfTuWV2jv9Vzd/cF0K0OrDD2yeQ8/wt8vY0n6SPldT+owiItJQEREAREQBERAa7FxJa6IPHIg5jzXCab1QcXl+HDQ35JIvynPeu/0ph9ps7wtVTrkWK8zUNQniXXg9LS2ygt0H90fMtIYWpQcG1BsuIBAztJGYtcg2WLHXuTPBdvrPoB2J2alN8PaIg+64TPQyuVdoXEDs+wfOUi477blW17HsVaiM4rLWfJRqv5LxzQBtER4ynsajT26bm7M+8CI70wlCpVJDWudAJMA2EHO2fJRNHGO+DClcnK4g7lmWiD4Ru81PhtG1jAbSeTnZpi+cmIW0wOqWIeQXgUhmZIcegH3KYZGVtceXJGipVLxFhM9FLRpOqvDKTS5xyA3d53Dmu0Zqlhmnae57uRdb6CVcGJpUGltGm1vcInv4quc4Q+Zmd6xP9NNv+xQ0Fq83DH21ZwdUA7IHutnPPM81HpzThdLW2Cg0hjnOzK0GNqrBdqZT+GPCO1UOc99nLK+MxWao4jQVbE0DUpNLv4gpAf7tnaJJyAAIuvBRfVdsMuc+QHErphiHUaLKLSWta28fG6SXuPeSekDcrtLWl8b/APDXduSUId/6LWrGjaGFwzw14fXI/jPEw2AeyyR7oveLnpFI4vE0O23+LTJ2nEHbY6c5ntMPq60/tnNeSCQfMHKeOauYfWAtb7P2bWkANY5nY7ibGfute7Jmlp5xk382e8/z+hSx+ObVe57W7EwYkOg8slA+tMD7ZLB0zOc3MjLeV4++fjvUGjfHCSS6Oi1XrS2pTcRDrjvvP2Wj0oThqxYP+267OQ4Acj9lRp4gsdIkQZ4Lo6tIYpuHd8QqUj/W0PHhP0VUkpcMotg65+p4ff3O6ogUMMD8jJPMgSfqvnuKxDqji5z9pxM2k+Vgu91oxGzQfAmezG4ggzPKxXzf2l+Hkr2ksRM34dFuMpvtsl2DutHTxlekutN+gI6cEa64jP6jv8CUq1SbkAbrlGkehl5JJvlPWfNW8BhmPjac2TIDTcnj3LWiSILoHL9yFPhI22gEC47REnoBK5gjPO14eD6xq8wMYGgzwPkJ32W3XN6Mxg2Wh1jwNoW10dpJlQlocC4Tkcx+V6lFkcKJ8hfXJyci+iItJmCIiAIiIAiIgC0mksJsmR7p+nJbtR1ACCDcKi+pWRwy2qxwllHJmqWGxhSs0oRmAVa0jgIki7fqO9aR4Xhz9SmWOj16/TtWTbf4mDm2V6dJgWAhaYFeFyi9TZjGTr08DbHSh3KvW0g471Q21g6qqJWzl22SVMV4JatcnMqnVqLyrVVDEYlUtGmET3EVFqzQfVcW02lxAJMbgMyV5Vrue5rGXc4wB65eS63RbBh27LQDPvne8/jgFOutN5l0XyscF8PLNDhqTaTYbcm5O9x9blBXxEiT64LocbgaVXtCWO4j7jetZiNWa2bC13WPML0YvPERC+r9zw/qc7XZLpGcW6ErGowHMRw5d0KximllR7HCNkkHpb628V7tbvXVTSNDl5RVpnh/c5Lx1pMjda/0WT2Fpkblkx4M8LnLIc+SHM+ShWbPf+63eqVfttYfmaR43+y1NSN0Lfau4Ruy+oJ2mFpjlMyPD6KmUTt816TTO11nDTQftcjw3r5u4C8QRymfGF3mt7C7COjIbLj3AhcFRfBkgEkC53cet1dZzIy/hqxS39f+EwpO3AZTnu3ZFShzGwS0k89kieovPAqOi8g9ki85ZxvUbyTmY33zI3R63rnRsab4Z403Np7vupsPXNNzXgDaHzCY7gsGsjKAOsrCRJvxQNJ8FmppF7gwlx7IjO+ZcSe8n6KXBY97antGuLTM9RZVKdO19+Z5eipaAyCc9nNkMNYPrWr+mW4inNg8WcPuORW2XyTRuNNCoHsOyRxFnCbgr6dovSDazA9h7x8p4FenRdvWH2fL6/R+jLdH5X/YuoiLSeeEREAREQBRVFKsHhRkdRVeVp8fgQbt7J+h6LdvYq76SyWw3rDRrqs2vKOQr9j3rKH244hdXWwYdmFqMXq1Sf8ACOi86ei9j0YamL7NHVxIBVStpBozcr2K1JYd7v5nflaqv/0+pncT3knzVf5J+WWfmIeDXY3WOkLB4J4Az5LU1tMuf7ojmfwuiGozW5BXNG6rtZUaXDsg7UcYyCujpYRWWslctTJ8R4MtWdE+xZ7Wpeq8Wn4GHIDgTmei2FZyu1zKo1WArHKWXk1VLCMWcQYWxw2McBBVARkp6YBUFJp5QsipdljSOi6WIbPu1IgOgTykbwuN0roOvR7Tmy0T2m3AzMnf4hdmCrFHExY3C1Q1KfE/6lNdk6fl5Xs/9HzZ1WbTbd4lRCkTJG7cN4zyX0PG6Ew1a+yGu4t7J+lj1CrYPVWnTcH7bnRkCWxlG4K9YlymaVrq0vKfsfP6hHw2vHj5LtNWcFs03PdfbERG4THirp1cwxPtDTAvMbTo8JjotdrPp1lNppUXTUiLZMHPnwCj9iu/VKyO2OfqbrVzSNLFUalMEO9m59B7Tvi3UEb+9chrDoz2Ly0gneDa4nfzvu5cVrdWcY7C1faMuDZ7fmH5G4r6jRNDGUpgPacwcweHEFWbMpRM9GpdE2/D7Pl4dHGMgZ8ekzZSURe+XH9l0ms2rIpta6iDs32t8G2zPKxXN3EXuIGUnpAVbTi8M9qq2NsN0CR1S1hHHiZUVoteTmcx6upHkWLe+4zO/v6rzbG0LCM4H25ISiWYkZdN3coaJh18szfPdAPFSe1jfn4H+ysYXRdSo2WNLmgja2bkAzYDjZd7ItqK+LhHlWrMkHa55Lf6paRdTIIBLSdlzRe26OYkqro3VWpUH8Qmm3+onkN3XwXX4XC0sOwNbAjeY2jzJVkVJPd0efq9RU4emvibOgpulZrTaJ0kHvLN0SPutyvTqsVkco+bsrcJYYREVhWEREAXhXqICJwWBap4XhaoOJJSKxasSxWixYmmouBNTKhYozTCummsDSUdhNTKLqAUT8OOC2JpqN1FQcSSkaHF4ScrFaquwtzELqqmGVavgdoRCw3aZSeVwb6dRt4Zyzh1Xu2dyv4vQT/gdHfktXX0ZjG+62m/q5v2KxS01iNnrwa7L1GoYvmszUWkNPGjOg3/ANh/+VGaONP+m1vUn7BR/L2exW5Q9zdivGZVPGaaZTHafHLMnotcNEYl3vOI7rfupKWrJ3ie9Xw0jfZXKyKNDpbWerUltOWN4/EfwtK0Fd//AJYB3L1uqnJaY0OPylbuj5OGYStlovStSi7aYY4jc7kQur/yseCiqarngpOEvJHfBm90HrVRrgNf2H8Dke471Yx2rlGqdodl3zNMT0XJnVkjctjhWYikLOLhwOfiq25Je52OYvMJYLv+SqX/AJHkcOypamptB0bJc20Zg8BNxY2VY6aqN99rh0nyUbtZmj49nvkeaqd6T5gXepqH+82TdVMO2C7adHF0eQC2NF9Ok0NY0NaNwt/dcpU1mYf9Vv8AMFB/jDHZO2u66i9RP9kcHHCc/wBSWTqsVpgAdkXWmrV3PNyq1F5flYc1vdGYNguRtHnl4KcKrbZZkQc66Vx2T6uYR20HxDb3423LqFUw71bXsU1qEcI8q6x2SywiIrSoIiIAiIgCIiAIiIAiIgPIXmyskXMAwNMLw0QpETajuWQmgF5+nCnRc2I7vZX/AEo4Lw4QcFZRc9NHd8ir+iHBefom8FbRNiG+RVGDashhQrCLu1HNzIf04Xhww4KdF3ajm5lY4NvBRu0e3grqKLri/BJWSXk1j9EtO5VaurzD8I8FvUUPQh7E1fNeTmX6q0/lHgvG6rsGTQunRc9CJ38xM0VLQgG5W6WAhbJFNVpEXbJkFKjCnRFNLBW3kIiLpwIiIAiIgCIiAIiIAiIgCIiAIiIAiIgCIiAIiIAiIgCIiAIiIAiIgCIiAIiIAiIgCIiA/9k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2" descr="data:image/jpeg;base64,/9j/4AAQSkZJRgABAQAAAQABAAD/2wCEAAkGBxQSEhQUExQVFhQWFhcYGBgXFRgYFxgUGBQXFxUYFxcaHSggGBolHBUXIjEkJSkrLi4uGB8zODMsNygtLisBCgoKDg0OGhAQGywkHyQ0LCwtLCwtLCwsLCwsLCwsLCwsLCwsLCwvLCwsLCwsLCwsLCwsLCwsLCwsLCwsLCwsLP/AABEIALcBEwMBIgACEQEDEQH/xAAcAAEAAgMBAQEAAAAAAAAAAAAAAwQCBQYBBwj/xAA6EAABAwEGAwYFAwQCAgMAAAABAAIRAwQFEiExUUFhcQYigZGh8BMyscHRQlLhB2KS8RSCI3MkM0P/xAAaAQACAwEBAAAAAAAAAAAAAAAAAwECBAUG/8QALBEAAgIBBAEBCAIDAQAAAAAAAAECEQMEEiExQVEFEyIyYXGR8BTBQoGx0f/aAAwDAQACEQMRAD8A+4oiIAIiIAIiIAIiIAIiIAIiIAIo31gFA61HgkT1GOHbLKLZbRa813bqNz9yVnl7QgukW92zaItV8TmVm21R+oqq9pY/Kr/Ye6ZskVKnbNyI8lap1A4SDK1YtRjyfKyri0ZoiJ5UIiIAIiIAIiIAIiIAIiIAIiIAIiIAIiIAIiIAIiIAIiIAIioW21GcLfH8JGo1EMEN0i0YuTpFiraQOZVV9oJVXFHFYOr+4XCze0pT7dfQfHEWcSxdVVfET0XmI+4WV6hsuoErnrFxUBrez70WBq+5SJZbLqBK4rEvA/3wUIqLFxzBPPj/AAlORdRMqj+SwoVzTdLSc9eIKifVGfVRPrDZUU3F2uxm21R1dgtwqCP1fXmFcXEULWWkEHRb+je/dxajjy95L0Wj9qxlCsva8mPLp2n8JuEVKz3kx3GOuk7K6uviywyrdB2jM4uPYRETCAiIgAiIgAiIgAiIgAiIgAiIgAiKnel6UrMw1Kz2saNzmTEw0ak8gobSVsC4qtuvGlRGKrUZTG7nAfVfJ+1/9RqlcfDs2OiwHN+KHuG2XyDoVwT3lxJJJJ4kyT4rLPVL/FFXI+5W/wDqNYaYOGo6o4cGMdn/ANnAD1Wirf1aYD3bK4jnUAPkGlfKYW77N9mqtsd3e7SB71QjIcmj9TuXDis2TVzStul++pMbfCPqvZbtbVttN7zRFJgIa0h5cXO1dHdGgjxPJbBz4zVayWVlCmylTENY2G7xvzJMkncrzF/ped1etnmny+F0b8eOkSYp6LEVANM1A6soXVisikPUC260b+/BRVLSPfvRUy6TxXivuZdQRYNo3Q1uf2UBeP8ASjc/y98FHJO1ErqpOUrAuPv7KE1lgavNW2liRx0/PgsKmoCrvrKpare2mCXGB6+CZHG30VckuWXnVIVqxWiXRv8ASFxVr7RE5U2xzd+Fq69oqv8Amqv6BxA8gtmPRvt8GPJrIdLk+g2i1OaYzhd5c9oNSjTcRBLc+oy+y/OzmvE993PvH8rpOznbG1WWAH/Epj/86hJy/tdq36cl0NDFaaTbfDM+XULIuj7ii0nZztRQtg7hw1AJNN0YhzH7hzHjC3a7kZKStCgiIpAIi1PaS/WWOljdm85MZxc78blQ2krYGz+IMWGRiiYnODkDG2R8lmuR7J3BU+KbbayTaKg7rdBTYRoRvHDh1065EW2gQREUgEREAERc5227TCxUQWiar5FMRIERLnchPifFVlJRVsD3tn2nbYaQIwuquMNYXRAz7zhrhy9V8Tvm+a1pfjrVHPOcAnut5Nbo3Tgorwt1Sq9z6ji57jJceP8ACpkrm5crm/oVfJgSvWoSvJSyKMsS+23JSbZ7NRptGjGk8O8c3HqSSV8l7LWGnaLVTp1ZNM4i4AwS1rC6JGgJAE819XZVkTGUnCP7f9z5Lne0fkVGvSx5dlmtaVVdVUbnrFzlx6Oio0ZYljiUZevHOVtpYydWjRRGqsHqIlMUSSR1VRlyxK8V0iDKV4URykCvWdC0b7C57y54nXwGy21R8Hl6rD/mhvAnqfsujp9sFd8nO1Mcs3SXBQN2xwheOurIHCc+RWyo3g95wsZmdAJJ9FvbDc1V8fEIaNhmfrA9UyWoiuGZv42TycPaLtP7T1gqu+xEDSI5L6zSuGiPmxO/7R9FOLrs/wCw/wCbvypU4vt0R7iR8ksTC0hwJa5pkEEgg7g6hdzdnbKswD4kVGjfJ/8AkMvMLa23svZ6g7pLXcCQHD6T6rnrd2JrgxSLXDfGW+bT9pToTcfkl+Cjxzid7ct+UbUCabu8PmYcnN6jiOYyWyXyG6+x14C0sLXNp4SHGrLSAJzAAhzjrkYB4ruLbabdZqbn1H2WpTYJNRwqUnx/6wHNc7gIIzXSxZ3KNyRZX5Ntfl707LSNSoeTWj5nu4NaPcLn+zV0vtFX/m2sS8//AEs/SxuoIH0/y2jUdnbG+8bQ6taJNKkYDTpi1DCBlMEF2wIbxK+jpkfj+J9eCFzyERE0sEREAEREAF8v7b03Otbw8GIbgxDLAGj5eWInxlfUFDarKyq0te0OaeB+2xSsuPeqIas+GWmxs0GR46fha2tTYOK+s3v2Bp1M6bi07O7w6B3zDxlcDevZCvRJxMeBuBiH+QWLJjnHwUpo5t+CMp8yqj3DZbSpd5HEeR/CrPsR3Hn+Um36FuSz2TvNlnrlz4DXsczFHylxaQTyloB5FfSrGCA9p/SQRzB/16r5M+wmeH+Tfyu2/puyq51Zj/iOAawNJJc0AEy0agfpy2Cy6yCnjb9DTp5tSSZ0bjmvMa3tluOZxTkdFsqN0MbwHkFz8WhzZOkbpaiETjolePqLuG2Bm3qorRdbHfzn4J79mZkr4F/yonCvKjcVv71uPCJb/B/C5+s0gwRB2WZ45Qe2Spj4zUlaEoVGCs5UUXMlhUcj3KCq9TFEle0FXLs7PvqwXy1p0/cfDgOq2Vz3VEVHjvataeGxPP6LpaFONUe9beyH5EznRWu66adIQxsbniepV+QF4HgLHEEyKUeV2Zm2+z19RRuK8fUUReUqcrLpGb3c1H/yCOnr4KN1RVa1TnwSHNp2hihZt6duY7WQQMjx9+C1d+UxaQynUc5gDsTTqJiAS3R0cJ0Oap/Gjir1G0NqMwP0Gh4jp70lbcWqySfdP/v0ZSWGKXXBb/p3Zvh3fRBEP75qTr8T4jg+eYIjwXSL55au1j7BXFKo34tMtBMZPDpIxAnUFuHI8ZzXZ3LfNG1U/iUXSNCDk5p2cOC9PgzxnFLz6HPkqdGwREWggIiIAIiIAIiIAIURAGtttxUKvz02zuBB9Fo7X2CoO+UlvquuUdVx0Gp9BxKXkUEraJRwLP6eN+IA58tHzRkY2nguyoUKNlphrQ1jRkAOP5KltVpZRbJ4nqSea1F5zVGMYpaYjSDy8x5rDOsdvuXp6fv7wNir+xKL6xyG93Yuz9FC+3PNN4xnED3XZAlufAaaSoallDJAEOaBPjr0znwhSClhxaZEEeRJ9Asu7K+JP1/sZUfBrnPqS3vuzGUOPvUx4LaWC8Hio1jjiDieRAAnEeS1tUZADgI83E/dKBw4nHU90fc9NPVZ8c3CXD+/9jJJNHVNrNqA4SDw8Vz99XWPTI7cuip2VxpvxA6HwI2K6a0kPZOoIB/C0zrVY3aqSFq8cuOj55WpFp+/vio3OW1vNneOxn31XNWu04HFp4ewVyYLf0bFIuOethclgxn4jx3R8o3O/RaW6Wm0VQwfKM3HZv5Oi7mmyAABAAyjZK1MtnwLtkuRLRGanLo9/ZQh8ZBYPqz7yScdRQpq2SYuf8LB9Q+9VC96gNQbjyU7vBZRLBqHwXnxd/KVXNTn0Ub6qrZfaTVqyoVqkqKpWM+Cqvqbq0YNluiZ1RZ0LRBzVM1F5iTVGiCt/UCjiZRrcRNN3SMTPD5vMLmrlvqrZaoq0nQRqD8r2/tcOI+i6q/jisdQHhBHIteDPliXz3Eutgk3FPyjlaiO2Z+j7mvNlposrU/leJjiDo5p5ggjwV1fIP6S38adc2Zx7lWSwcBVaJy2xNB8WhfX128OTfGxaYRETSQiIgAiIgAiIgAVC+phaXnafwM1nUzgefT2FXvHNjmggGOJA1+nFJnLtrx/0skaG0tL8FR5ye/IahrdNOR81ds9ItdGcOEgzqRnrOsGJUDmwMLg0EGZGxAyIylWXEwQTkANNnNiZ5yfNcyKSlb7/bs0PqivUqTiOWeRgRMAmfNx9FjU/UMiSRpvkDHLvEeSkc8uidiD1G58VHXMAHm90+MN9c/BVbu/397JKVUa8yT0bw99FjaIwZTtnyM5DxHqlTu+hP2H3UNV05DTmsk3tTGJWYnll9F0NzV8dM7gx4QufBMdNOvkt12ejA+P3ceiZo2/efcrl+U0t+tgnTUrke09nBomroaWZP8AZxnpr4Fdhf5zPVaGtRbUa5jhLXgtcN2uEOHkVkjLZnfpYxcwRb7E3eKdna/LHVAeT/bqwdIM+JW/JheU2hrQBkAIEaQNI8FE+oufke6Tm+2MSJDUWBf4dT7hQuqqB9Ube+arEvtJ3O5eWij+J7jyVWrXG3qonVdojy9VdRJosVa/PzzVarV8fD3Cr1KiruqJ0cYEzqxUGJeEqMuTlEqSFy9a7NQFyzpaq1EGd7P/APi1Bu0+REfcL54u67Q1MNIjcR9AuKriHdVt03RztW/iRjZq7qb2vYYcxwc07OaQR6hfozs/erbXZ6VduQe2SP2uBh7fBwIX5ze1fUf6NXr3atmccwfisz4GGvA6HCf+xXR006lXqZ4n0xERdAuEREAEREAEREARsOp9wMlzRtWPGXT3iOYDRMa6Rrpmt+av/jJGobtOcbcVpqbmtDpLZgRDgZcOMCYyhcrNPfCFPim/z+sfjVWWaTHhnAwABOkDbbKNNlXc9uIkExpnnI2UVPI6xx7w+2c+SkceAnMRtOe2pz8kmU7SGJUYvdJIbq6YHTMHylQW4FgAdGggT6nkCT1Kks1pAMO+XTLWSREcs5Kr3vahVjKGcMon909O76pVxcHJvn0Lc3RUc+Sc+evgvXNGeYKxpN0xCQDnBziAADsMl60GRlOw/ASKT7LmVNw8Tz+wW9uOPhmP3HxO+ea0dobhkFo5k655ic4B5Qt3Zh8OiJ1jEd5Oa06VbZu/CF5OUaG/XZu6rSsOau3tWkrXsC5Tlum5LyzQlUaOko1pYOn8FQvKq2KtlHvPNTPKz5l8ZeHR45yq1qqleclRedUQiXPHPzWFR6PyVd7lpjEqZOeo8SxJXhTEiDIlRkr1y8DVYDwK5QZEFRUqakrVMI5+wgqzRdqLRJa3x8v9rQVhl0XT9q+ztWjTo2l2bKjQHCM6bjJaDyLYz3kbLnQ4LfGDgkmcvO902ys3MLediLeaFus7+Dnim7pU7noSD4LSAQ4iNVbuurgr0XgwW1aZ8ngpkXTTFI/R6Ii7IwIiIAIiIALwr1EAVQwOpRwLY9Fp6dMMOEvIH7WgEggztrPFbizOiWbT5TkudtDA17w4mcWQjhz8FxZySxwdcrh/ddo0wXLRafWDScBy3yLiTrL+HgVXptLpwnxnQbDisXU8xn0B5/KOW/QSvazyBhGXFx3G3IZZJMpN8vr6DEvQ8rwQBECJ4ScoE+JJ9OCrWhg4aA5dIifRSDQnkPz+F64/p4iR6zHmlt2ieiswaHTc/wAKVxaSYEHgZ9wsHNiefv31R2oJjoIHPPLmqqXFEk1ishqPAcJbqTy6q9e9oDYGW6zuwFtPE7InPw4fnxWive05nOZ06JmafucHHcisVvn9jT2qpicSsGrHUoTAJ2C5sVykjSzGw2qXnafot9TzXK3dSIIK6hjobMo1ePbKiIy4IrXVjJa19SV7aK0lV8SMcKRayR7lC9ehekJq4AiherKF7hVrAwDFmxiyAWQQBmxqt3TYxVqgEd0GXbQOHiqzVu7rp4BlqdVr0uHfO30hGWe1HU16FOvTdTqtD2OEFp0I1HTML432y7LvsL5zdQcf/G/jvhfs70MTuB9Xs1dT3hY6dqovo1RLHiDuDwc08CDBHRdrJiWRfU57R+eatTQqWnUwuDtYId5GVsO1/Z59hr/DdnTdLqb/ANzZ4/3CQCOh0K0zKmR99Vz5RceBfR+oKbw4AjQgEdCslDY6YbTY1s4Q1oE6wAAJUy7AwIiIAIiIAIiIArPOGpycPUfwqd7WVzs2a5TwOXHLM9FsLRSxCNDqDsd1BY6sy13zDVc7JBKTxy6lyn9fK/sbF/5LwaP4Jp97UzqRkCd+fJVqhkwJO+5J4nmVt7zu4kl7CdPlnIuiJWqp2R8gFpBnMQdOq5ubHKMtqXBohJNWKndA55/SFB+qdvsp7Y6HEbe/som0XPOQJJPgOpSZ23SLLqzKvTyPmOmqnsFjxQ93yjcakfZbChdrQAH94jyVe9LwaGlrf4haXjjiW/J+PqU3OXESteltga+P2C5e01S4yVNbLQXHkqsLmZMksst0jTCKijyFWtD57o8fws7RW4N148v5Vi7LCXEZLdpNO73v/QvJPwWLHYzgJjSD6rG0WvCutsF3gNgjUQuKvO7qtKo4PiJOEjQt4eKbrtO7U/AmMr4KtSvJ4LxrkbZ1OyisXCHQsxaFlhUgavSFSxxFC9hZOXiAPFkSBrkq1e2NbzOwVE1HVDnpwHBaMWCU+fBSU0jc2arJyXSWKlIXOXbQMhdnd1PILtafGoqkYskrM6VJWqbSrDKSmZSWxITZp+0FzstlB1GqNRLHxJY/9Lh99xI4r4Lfd01rJVdSrNwuGYIza5v7mniD9oyOS/S7WrQ9ruyFG8GMbULmOYZa9kSAfmbnqDA8glZcW/ldlWrNl2ftPxbLZ6g/XRpu82ArYKCw2RlGmylTEMptaxokmGtAAEnM5BTpy6JCIikAiIgAiIgAq9qs+LNphw0PA8irCKk8cZx2yJTado1f/NcyRUadciBkfFTUrY1w1jkd9leVO0Xex2eEA7jJYnp88PlkpL69/lf+DN0X2qMKzm6kAqtaba1oEa7clVtd3uGYcfHl0WntVKp/pZcr1XO2C/KGRUPLLNvvXX6D3ktHXrl3RZvoO/aVgbM86CPVc96TUZJXM0KcI9Fao4DUqs6o52QEfVbWjcziZK3FiuPkt2DQKPL5YuWY0F33WSdF111XXhjJX7HdwbwWxYyF1MeFIzSnZG2lAVS1WeeErYwsSxNlBMomcrbLv2C0dpspC+gvs4KqVrtB4LJk0ikOjlo+evY4cFE4nZd4+5GngonXA3ZZ/wCBH0Ge/OCfUdwCr1Kb3anyyX0A9nm7IOzrdkyOiUekQ89nz6nYDstlYrsJ4Ls2XE0cFapXaBwT44CjyGmu+7YW+s9KFLTs0KwymtEY0Kbs9ptUoC8a1ZBXKiF6iIAIiIAIiIAIiIAIiIAIiIAIiIAxcwFV6lkBRFDQEDruCNu4IijaibZMyxgKdtIBEUpIgkhERSAREQAREQB5CQiIAQkIiAEJhREAISERAHqIiACIiACIiACIiAP/2Q==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444208" y="667633"/>
            <a:ext cx="24482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/>
              <a:t>[</a:t>
            </a:r>
            <a:r>
              <a:rPr lang="cs-CZ" sz="6000" dirty="0" err="1"/>
              <a:t>peə</a:t>
            </a:r>
            <a:r>
              <a:rPr lang="cs-CZ" sz="6000" dirty="0"/>
              <a:t>]</a:t>
            </a:r>
          </a:p>
        </p:txBody>
      </p:sp>
      <p:pic>
        <p:nvPicPr>
          <p:cNvPr id="9218" name="Picture 2" descr="C:\Users\uživatel\AppData\Local\Microsoft\Windows\Temporary Internet Files\Content.IE5\MBNJE0WS\MC90043690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348880"/>
            <a:ext cx="3593554" cy="3593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5320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14400" y="692696"/>
            <a:ext cx="8229600" cy="990600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92D050"/>
                </a:solidFill>
              </a:rPr>
              <a:t>  </a:t>
            </a:r>
            <a:r>
              <a:rPr lang="cs-CZ" sz="8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PINEAPPLE</a:t>
            </a:r>
            <a:endParaRPr lang="cs-CZ" sz="8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AutoShape 2" descr="data:image/jpeg;base64,/9j/4AAQSkZJRgABAQAAAQABAAD/2wCEAAkGBxQSEhQUEhQVFRUXFBQYGBgXFRUWGBgXFxQWFxUYFRYYHSggGBolHBQXIjEhJSorLi4uFx8zODMsNygtLisBCgoKDg0OGhAQGzQkICQsLCwsLi0sLCwsLCwsLDQsLCwsLCwsLCwsLC8tLCwsLCwsLCwsLCwsNCwsLCwsLCwsLP/AABEIALcBEwMBIgACEQEDEQH/xAAbAAEAAgMBAQAAAAAAAAAAAAAABAUCAwYBB//EADgQAAEDAgQDBgUCBQUBAAAAAAEAAhEDIQQFEjFBUWEGInGBkaETMrHB0ULwI1Jy4fEUFVNigjP/xAAaAQEAAwEBAQAAAAAAAAAAAAAAAQIDBAUG/8QAKBEAAgICAwACAgICAwEAAAAAAAECEQMhBBIxQVETIjJhcYGRofAF/9oADAMBAAIRAxEAPwD7iiIgCIiAIiIAiIgCIiAIiIAiIgCIiAIiIAiIgCIiAIiIAiIgCIiAIiIAiIgCIiAIiIAiIgCIiAIiIAiIgCIiAIiIAiIgC0YvFCmJO/ALeubzStqqO6W9Fy8vP+HHa9JSslHMXk2IHkpOFxxmH+qpadZSy8aeq8zFysl9uwZ0CKNTxTQxpceA8dlk3FsPFe0skfsg3oiK4CIiAIiIAiIgCIiAIiIAiIgCIiAIiIAiIgCIouNxrae9yeH5VZSUVbBKRVdLNpN226KyY4ESNiq48sJ/xYMkRFoAtWIxDWCXGPv4BbVy2eViapB2EAekrn5Of8MOwLylmlNxiSPEKauQoVQbH1U2jmxp03D5iCAyeoMz0Ee658POUv5k0dEuQqvk9diOqwfmlUmdZHgY9lFpVi55c4mRJsYBJsdQFjv6rk5vIjlUUiYk1sDe59h+VJY6eA9FXscpNCquKGRXSDN4ANx5hbmLUaguOh+i1U6p4WXRGkV9LvK60gt5KeubwuMLDYD0j6K7wmMa/oeX4Xq8XNFxUW9iiStFfFNZub8uK15nivhskbmw/K54VJMkrPl81YX0j6SkXv8AubeRUmjiGu2N+So6YW0WuFz4+bku5bQovUWrDVdbQf3K2r1otSVogIiKQEREAREQBERAEREAXkr1fOe3eKr4XGMxDA7QWtaHCdNp1MPLn5qmSfSPYtCPZ0fRlzubA/Fd5R4QFuybtEysxpJEkDY/UKbj8Ox41lwEDfcLl5FZ8X6P+x49lJSerzKHSw/1GPb7yuNzXL/4jazXF2hzC5sxLGu1O+HqsHRO8A8xxuMP2idUe2nhKTXM0ky94aYEcOd/HeYXJxJdJXJ/69b/AOCXHWi3zXMfh2b8xHoFzuJxzjuST14Kjz7MsUMU1rmRLrlhlndOlzXSJ2vwvETdSKlTisuTy3Kb3onrosqOIfwcR4EryH1ahHzOI6AmB7mB7Kvp14UTL8RXpV31dTCA4loOoyCDAIHywCBPSVi8kZpKTdWQkSnYHENxDN20nEATLW6tLpa4EReJny3icu2+aMwTKQaDWqa/4jWz3dcRJi3y2BublQ88zvFYh4okUtDi10C+mJkmb9fGOqhf6WrX10G1y2k0S57nd2ZBIpMEF753vFzJK1jHFuMd38vX/v8AJole2TquL+WATqMWEkWJkjfgo7MzcKrQ2m4tuHud3IH/AFa67r+FlcYCk2kwMpyBz4u6uPE+ylOGoXuOt1h+JNVezPskaG1QYIMg3BFwfAqQyouex4dhmuNKA2dQBgNBJuOk3KjMzWu5wBbpbpmfGfPhwXF+0G7LdbOlxmYta4NJu4xYbT/Ny6St1OuuYOBFVzC5ziWmd7G83Ec725Lo8O0Dr43W2ObnK0xJJIkOqryliywgg7FZhrSO8I6hVtUPkta0uPSAPMmw8/da5ZTx01/0VWy8znHan6Rs3j1IEqNTMj9/VRcPh6rpdWdTa4k2p6nANnuiXBskCATHCVOGDIHdIJ8IVpyyTyyk1r/Xnxoq0KL+Cl67KrEgwd+Kl0QVXFO9EsucpaQ08pt6XU5VOCxRbZ3y/RWy9/iyi8aS+CoREXQAiIgCIiAIiIAiIgCwq0g4FrgCDuCJB8lmiA5bGdlAx3xMNDXfyHY/0nh5qHRxsE06gLXDdptfou1XHdosL/FdqFjcHx5ea87l4Ywj3iTtlT2jy+vWa0Yaoxu4c15cJBjYtmYvaFhjGtbBhrawAJIBZqIEGY9p6LJlZ1MgEy0mJjbx5bbrfj8fTbDajQ4ESJAPpP2XmOSr6LKUl6VtLHh1J1VpfUa1xD9V3g72n5hFxPIjgsnVpEi83uCPUG4WyhRw8zSc6mTMgOkEHcOD5kdJ4Dkhy4j5Xtd42P3+qpLEpbJc18EdtXnZKLi4+G54ALPE4Wp/LbmCPytBY6G02d4mSY6R6Dqslhqf9DtoxfUb3mU2nS4k1HmZfaIB5cLWABhSMM5oc0CALgARy5cFm3KXkXLB0k/YQq3MWmk6Lg2IP4W+RfrZFnQ6lvp143KosNmgeIcQD12K2V8cxolz2i4Akjc2AHVYLM09E9bPO0NcfDdIDhIEEAgyb+0qsxVch0DgGj0aFHzfGBxDbxGo2K10HNdJ1jc7z9VlK5q2XqkXOUYmSeauKbydgT4AlV/Z7KdR+K893ZoH6uZJ5LqqDgLAQOinHjr5ooyqNQiAQR4iOnFTGmFZEyCDccjceYKh4jDaRLduXJbyg0rTshUZUb7qWxvJV9KopjK0cVpikqIZHxu4PHb8Lyg9Y4p0xAJ4rRTqrCc6yNk0WwqAhUeaZFmU68Piw9rnlxpv1MLWOJcGscCQSJi4G3SFszLNP9Oz4hpPqsbd+gtGlvN0mSPAHyVzRzZ9RrXafhy0EtmSJGxMbr0uPnhGLc379Eq1tGXZTA1qVJ4xBlzqhc0ay8taWtEEm0yDtZXarKWOIPeuPdWQMr1MOSM1+vwUk23bPURFsQEREAREQBERAEREAVfndBjqZL7adiNwTZWCqu0rCaJ6OaT4f5IWeX+D/wABHI1QouJ79N1OYMENMTpJHHopRFunPn4Kjzn4rXA0qZeDE3aBvBBk2tBnmvnFjl2f0bETFUyxobqGqw1OG/P5fM+Xmuj7O5cABVeSZHdadhzJHE8p/wAc7mQ7zdQJgggg+zo9jPRdxhndxhBmWMvz7oTUSJJE5tQ8FGxGHF4ABMSQInxWVGpdbMZVAb5fuFqp3FtszIFMhV2dYcPpuES4AlviBt57LdTqQtVassZZU4lkj543MAe7MyLn/H0W2hQfUd8zdA5Az6nZDllMi0tPT8FWWX0gxgaOHHn1WalF+F9ill4FzJmZJPNbMVgwWQeVthHDgtlWodJi1jfeFFdjnOAGm0QSPAdVDSobZ3uHphjWsbZrWho8AIUmmq7K8SKlNruY9+I9VYtKyTtkE6mRC9eLXWigbrfWql8W2XdCVxKMoH1w0ls7GPeyk4d03VZjnteXbEEn6qdlzQGtAsAAB0AC8+Ues0rLJ2i1olbK+Fa8DW0OjY7Ob1a4XHktNJTKZld0fCpVNw1Sm5we4PpmNHdh0RcVIsT4AT7KQG+XUKdiqdo5/XgoNCrz2U9UpUTdmym/cFXeA/8Am2eX3sqnDYfW6J2v5dFetbAgL1ODjkm5Pzwqz1EReiQEREAREQHiLxJQHqLyUlAerje0WYGpVNMfK06R1dsSfouwc8ASTAG5XBvpt1l0lx1E2sN547rk5k+sK+yURa1STbYWHgFqL/NSauF5KqxeKa2W6hrgkCb23Mcl4sm7suivzbFQ9rQJJ4COPQ24cV0GS4otptY9xO5DjFpcTptyXIUaRp1QajSTHzTNyRB6QLeqvMDVMEOEAE6TzCwcr0Xfh07cW0fqHsvGH4l7xPr4dFzteuG3JA8TC6eizT3RsLLKO3sozdSosj5W+gP1UfMMpa9rtPcJBFuu9uCltdKkkSDAXbGMZKiltHCVMlAJFwRIuZG1vyq6vTLDB/sV2OZwC28Sb/Zc3nb26ZnYi/iY+6znCPS16WT2QPiWUZlQEGOBjzFj9J81vwdLWb/KPforTC0WsnQ0DmYufE7lYR/ZbLkXJMxNJ+k3Ybxxnm2en0XZYTFNeJaQfr5jguTxLZWDanqs9KRDO4+IBxAVZjs2JBZQgk2L/wBLRxg8XeFguddLrTMxuZV7hMPpAAUyySWokGlmUkizr+H91MwrHUwGu8AeBVjhGKXUogiFquIpR7RdMr2ojUXqVScqt0sMTN7TyUmjXUw7J1Im0TataBJ4KupPUkiVsy7BMc+/W0x4Qt1inOSUSCdktM3dw2H3VovGtAECwXq+hw4/xwUSoREWgCIiAIiIDBJXi8Kkg9LlgXoVqehJVdp8QfhtaNnOv5Db98lzwdC6jMaIqMLTbiDyK5ythXNMEefD1Xk8/FNy7LwsjAO1KO/A05cdAl5Bdvcjaf3z5qUAhC4PCxUYrBNMmLlscY4xPHcqkyYV2l3xpA2aCQduNtl1WJZyHv8AZVOMbF1z9+jaLeoqu0OHFVjRHeDpa7i06Tt47ea7fKMYK9JlUEHULx/MLOHkZXEYuoHfwzIL2m4G3O/Dj6Kx7MZfWw4Ogyxxkh/dB6gAWPVWlLWw1o7QFbcPWcNQ2B6724jgoLa/O3utf+4jYe6rDLTKM05zQNQd0xF/NcFjKj+9Tq0tQB7wdBaYMgADpEHpO6+lM73iuT7W4cNGriLH9/vdbTx9V2EZfBX5VWaWjQIbEjeIPIlWbai5zs/VAb8MbtO25hxJb9x5LqKOXVHD5fUhcrbU2kXNWmVDxmH1NcOY/wAKxdh3MPeEfvmtNdiiUdWCoyUajSDp/h1Cf/Rlo9A4+vRd3SXGZbSADgP+SofWo4rrsvr6hfcbrPtc2iGWNCxViz5ZVfTK3ipZd2KVaM2QMeO8PD7lY01oNTW9x6xHQKQwrnvtJsvRPoG1zC1OMOIB4G/HmvGmyiY3FBkEQ5xNmzeJuT0H4XQ50kQlZbYfGvbxkcjdXWFxAeJHmORXJYao43J9FZUKzm3BXbxeY17dBxo6FFDwmN1WdY/VTF68JxmriUCIiuAiIgNaxJXqxIUgxc5aXuWxwWtzUBFquUKs5WD6ajVKCqwc5sVlKn47BcW78uaq6jyDEeq8HkYJY5P6NE7PajlR5m64HVWWIrwq94Jnr+7LzZ25UzRETIMIKmIc4kFjBcX+caQAekT6LswZXLdlsK2jVewaj8RsyQS0FhsJiATqO5kwupAWq154Un6bmUZuoOOw+l0891YUKmm6rO1GasoUQ5896oxsgTE8T/12v1W7jGUP7M92ZsxZb8pjqN1zfavEk0jxJcN/GT9FPwzjU2BjqI9iq/N8nfVvqAiRBBj1XO8zlX0XUaY7GZc3Sa5aNbyWiws1pIt4mV2FAFUnZigadBjHCC0vEdNbi2PIhXrCmN3JsSPMVRBBDhK5jMn6NTRd3CfYldiCC2+65fNqANc9Gtn3P3C1zppXH5KxKDKmup2fcTIIPrK6LCu5LQ3Bys24Vzdj6iy5Pxzu2jTRdUapK3PqwJPDhz6LnqWPqAkGAR0UhlVzjLjP79l04pxKtGp+GfJcCQSSbcysKGZ1ALwfEfhWrqgIXO13TVc0fzFJ4Ka6fITsuMLjqtSf5QLkA25SV7TaNZMCSACeJAkiT/6PqVsy7E/CbpZbieZPMr2o+Xk2vB89j+fNX5HAnCCn2v7X0WjLZNoKdScq+i5S2uWeOVINEoWV1g62pvUKip1OasspN3eAXp8HJ+9L5KSRZIiL2CgREQGteFZLyFJBqcVpe9b3sWipTQk0vqhR6lZZVmKHVVQY16yqsUZUusoNdVbJK3GcB1lYYWlqN9gs8UFty4BzD/UfoF4nOxP8jkaRejfp5WhS6GIncfhYMapNGmFxRg29Esj4zMmUhLib7AA/4C5+pXOKqguEMbs3fj9THspnalummTyIPqYVb2Zqai+DMaePOVnl70/oJI6Ci2Nlv/0xcCvabFKpmOMDxV8UU1T8IZXNaWOU6jUDhIIP74r3EU+Pl+FzuOqNZUcCQL8SAkcThLXhDZe1cW2mC52/ATf+yp6NXU4uduTJ/sqnEZ3TLwwGRxd+meA/urCjUB2utMkZJq0EWFE3U90OF7KpZUW5lcmwutcbvRDRExYh/kt9IqLUy3EOqOcAIOwJ2Cn4XKq3FoHnKsuDkUrr0m0ZmpZVWHwLi4uPEk+q6vC5PA71yptPKxyXqYOP0W/SlnJVKRCwbXI3XbjLW8lg/JaZ3atpY7VCzmMLjAbHdWNN6nu7M0jwI81nT7OMGzneq87J/wDNd3Fl1MhsdNl0WXYbQ2+5ufsFowuVMZcSfEqxAXXxeIsW36VlKz1ERdpUIiIDGEhZIgMIWDmLcvIQEOpQlQ6uDVxpWJYgOeq4EqJVy5dQ6itT8LKigcNjMvIUTByxxB2P1XcV8tlUuM7PvPy3WOXF3i0yyZCY9SWVVG/2rEN/QT5hbqOW1z+iPEheSuLljKqLNopO0Ltfd4fhQMoDaT94mx+y66p2dc4d65VTi+ytQbCV2ri1jcH8+kdtljTcFuaVUYbC1qdnMcR4GynM1H9LvQrzHxpwdUWtEt1S0HbgOUqjxmRNrVHPIuY9hC6HCZa913CFa0sthepxcDirkUbOLb2Opnmt1DsiG/LUePRds3CgLIUV1PHF+oizlqXZ4cXOPorLDZU1uwV22isxTSOKMfELK+nhFJZh1JDVlC0og0tpLMMWyEUgx0r0NWSIDyF7CL1AeQvURAEREAREQBERAEREAREQHkJCIgPISERAIXkIiAaV5pREB7oCaAiID2EheIgEJCIgPYREQCF7CIgEL1EQBERAEREAREQBERAEREB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2" descr="data:image/jpeg;base64,/9j/4AAQSkZJRgABAQAAAQABAAD/2wCEAAkGBxQTEhITEhMWFBUXGBUUFhgXGBUYGBMYGBgXGBYYFRgYHCggGBwlHBcUJDEhJSkrLi4uGB8zODMsNygtLisBCgoKDg0OGxAQGywlICQsLCwsLCwsLDU0NCwsLCwsLC8sLCwsLCwsNCwsLCwsLCwsLCwsNCwsLCwsLDQsLCwsLP/AABEIALcBEwMBIgACEQEDEQH/xAAbAAEAAgMBAQAAAAAAAAAAAAAAAwQCBQYBB//EAD4QAAEDAgIHBQcCBAUFAAAAAAEAAhEDIQQxBQYSQVFhgSJxkbHwEzJCUqHB0RThI5Ki8RUWQ2JyBzNTk9L/xAAaAQEAAwEBAQAAAAAAAAAAAAAAAgMEAQUG/8QALhEAAgIBBAECBAUFAQAAAAAAAAECAxEEEiExQRNRIjJhcQUUM0LwkaGxwdGB/9oADAMBAAIRAxEAPwD7iiIgCIiAIiIAiIgCIiAIiIAiIgCIiAIiIAiIgCIiAIiIAiIgCIiAIiIAiIgCIiAIiIAiIgCIiAIiIAiIgCIiAIiIAiIgCIiAIiIAiIgCKCpjGNsXtB4TfwVN+nKQJEkkZwPyoSthHtonGucukbNFRZpakfiI7wVbpVWuu0g9xSNkZdPJxwlHtGaIimRCIiAIiIAiIgCIiAIiIAiIgCIiAIiIAiIgCLwmM1GcSz5h0v5Ljkl2zqTZKig/Vt4/Q/hejFM4+YUfUh7o7tl7EyLFrwciD3LJTTyRCIiAIvHOAEmwC0eP0gX2bZvn3qm6+NSyy2qp2PgvYrSjW2b2j9PFabF42o/NxA4Cw68VESonPXi3a6yb9kejXpox8FerhXGR7Qt/4BoMcJcDHS6lo0GtEDxJJJ7ycyhcm0ssrZMv9PBkXLxtUi4MFYlYSoqxrk5tNthNOubZ42hx3/ut9hsS2oJYZHl3riiFLhcS6m7aaYO/geRXqabWtcT5MlumT5idqiqaPxzaotYjMfjkra9eMlJZR57TTwwiIunAiIgCIiAIiIAiIgCIhKALCpUDczCq18dns/zbun5XE6yazPY806Q7XxPNzfLZG/vyWaeoS+U1UaWdrwdli9KtYJkNHFxj6LnsVrlREj2jnHgwG/l5rgKtRz3Fz3OcTxuoS2LdVkldJ9s9er8NrS55O3ra4UyxzmMJfYAOgc5JE87LRVtba8ztBrZjstFpyN5WlDJb1megWGIYNkjjZVObNlekpi+s/c3D9O4mb1XeQ8FstEa1VG7XtZe2LHfO7pxXONfMTyvPismN8hZcTeeGSnTW44cUdfT1yE3omOIcCfJdLojTAqt2mOkb2uzHfvHkvlzzxt9ys8BjKlOo00zeRabGfm5KcZuLyZLdBXOPw8M+z0qod37xwUi1FCsbFtyPAjeFY0tjxTol43wG959HwXoQuTTz4PBlU9yS8lHS2M2nbA90Z8z+y1xcq9OtKlBXg33O2TbPWhUq1g8cVgQpS1ebPr1yVGCaZgVjCkNvWcblG4qLJI8IXiFy8lcGBCjeCsyTBiAd3Ad4lH8PXJTTwQZnhcUWEOabhddgMYKrA4dRwK4grYaCxvs3iTY2P2PRejotQ4S2vpmbU0bo7l2jsERF7Z5QREQBERAEREAREQHjnQJK0OnNLtptLnmB8Ld7zwV/SeJDQST2WguPQSvkmk9IOxDy9x3nZb8o3BYtRb+1HpaHS+q9z6RZ0npmrWJ2iQPlyA/JWvc4mAb8OSzos8OiyqvbuMdMvqsT5Pfiox4iuCsZbexHH8rF1QOgT5flRt2ptf1vhbHROF2zt+yL2ts5sEi4OUdTC4ic2orJWwOIax4L2hwFyHZHhPWFhVeCTAgX4w0d+/dC3FTVh1QxQO00tJBeCIdkWuMZyN32UektBGg1jbCILnF47RgWDWgSJncu4ZV69baw+TWsGRyiYtl+6kY/vA+vSFFTbOXruWbd9j38Fws7Jaxm5v5/RR+yF5+yyLSN31HoKJxN5t3erIdWfB2Oo+NHapdra94A3AFgYPepNedIOYKbJtJcOsW9cSqmojGbdQ/HsiOTZv8AWFW/6pVBssI+AtPiS37rls3Gvjy8Hm+mnrMYPdDY7aAW+pVfXrNfPdC4qCPXVdfgsTK8uMmnhmzUU+UbxrkcOiqUahNhc52U9KsDN1oTTPPcGiOo7P1b0VXeT6lT1j4qrUO/1++R8VVJF0ENv19h4FKlWBkTfIRxVerUgqzorCuqu3hozP28FFJyeESklFbmS4XDuqGB1N1cx+jgGi+18w+45KhpvTraH8KgAXixO5nfxK5z9fV2g9zyXZySfULcqoxjh8v/AAQhp7Lfj6Xj6nQuCjYVjQxAe0Edx5LMZqlJpkHFrhnbaKr7dJhOcQeitrS6s1Ja9vAg+P8AZbpfRUy3Vpnh2x2zaCIitKwiIgCIiALwlerxwsjBzmn8aKdJ73iWxGz8xdaDyXzJ7GuJ2WbDcwA4mOV19B12w5dh3O3MIebTYWJ6TPRfO2v5/aAvKn2fRfh6Xp5RK2hbj1UTmXsPqrLX7lBXJJIyj1ZVs3xbyQGBz6kK1g8UbAHZk5y4N5T+YUHs98eKiiTx9b/wuYJtJn07RekKbaLXvqNJOZn3jyBzy+i5fWjHCpU2WgSDc37oy9WXPCqTFzbdffuXtWm8XM53ztmPxnwU3NtJGOvRxhNzySPMZ25Zgd6xFQQ6xnvAb4RJSTnw3cf3Wbh8w/PiFWzWj2izO5JPlwEKNz/V5XnsnEgMG0b2+Lw3rptBaovcRUxXZYL+z3u/58ByGe9dis9ELbY1rM2XdSMAabH16gjbjZn5BvPefoFy+v2L26dV3NsfzCF1OsOmRHs2GGjON6+da3YmaRHEtH1B+yx22qyyMI9JlWmhKU3dPt/4IdE1LBdVgMQuQ1ew76h2abS4gEkCLAZkzkusOFfSbL2kTadwPAFVypcp/Q22Si3tzyXHaXewyx0biLEHxV7B4z2vbZaoI2mzAfzC5xzyeCjw2MdSqNcDlnzG8K9xWMeCE9PGUfh+b+dnYtrgifVuPA23qKq+Pr6tmq+NqjYFeldp98Af1DmLyqbsUHCQZkc/MrPZFxZjrWSwwGo9rG5kx+T3ZrotI4huEoBrfeiG/wC48TKo6rYedqqe4dDf6+S1WvJcazRcgMGzwkkz9votGlhtg5+X0QaV16qfS5f3NEMSbkkHvJ53jLNSMfJEyfW5QUHOiNnmbC3MnhksW1ZynicrDfKuPVa9jZ4SsWOtvkR13reUKoc0ELl6b98wN3oK7orHFjth9mOktdw5fZVzWTLfTuWV2jv9Vzd/cF0K0OrDD2yeQ8/wt8vY0n6SPldT+owiItJQEREAREQBERAa7FxJa6IPHIg5jzXCab1QcXl+HDQ35JIvynPeu/0ph9ps7wtVTrkWK8zUNQniXXg9LS2ygt0H90fMtIYWpQcG1BsuIBAztJGYtcg2WLHXuTPBdvrPoB2J2alN8PaIg+64TPQyuVdoXEDs+wfOUi477blW17HsVaiM4rLWfJRqv5LxzQBtER4ynsajT26bm7M+8CI70wlCpVJDWudAJMA2EHO2fJRNHGO+DClcnK4g7lmWiD4Ru81PhtG1jAbSeTnZpi+cmIW0wOqWIeQXgUhmZIcegH3KYZGVtceXJGipVLxFhM9FLRpOqvDKTS5xyA3d53Dmu0Zqlhmnae57uRdb6CVcGJpUGltGm1vcInv4quc4Q+Zmd6xP9NNv+xQ0Fq83DH21ZwdUA7IHutnPPM81HpzThdLW2Cg0hjnOzK0GNqrBdqZT+GPCO1UOc99nLK+MxWao4jQVbE0DUpNLv4gpAf7tnaJJyAAIuvBRfVdsMuc+QHErphiHUaLKLSWta28fG6SXuPeSekDcrtLWl8b/APDXduSUId/6LWrGjaGFwzw14fXI/jPEw2AeyyR7oveLnpFI4vE0O23+LTJ2nEHbY6c5ntMPq60/tnNeSCQfMHKeOauYfWAtb7P2bWkANY5nY7ibGfute7Jmlp5xk382e8/z+hSx+ObVe57W7EwYkOg8slA+tMD7ZLB0zOc3MjLeV4++fjvUGjfHCSS6Oi1XrS2pTcRDrjvvP2Wj0oThqxYP+267OQ4Acj9lRp4gsdIkQZ4Lo6tIYpuHd8QqUj/W0PHhP0VUkpcMotg65+p4ff3O6ogUMMD8jJPMgSfqvnuKxDqji5z9pxM2k+Vgu91oxGzQfAmezG4ggzPKxXzf2l+Hkr2ksRM34dFuMpvtsl2DutHTxlekutN+gI6cEa64jP6jv8CUq1SbkAbrlGkehl5JJvlPWfNW8BhmPjac2TIDTcnj3LWiSILoHL9yFPhI22gEC47REnoBK5gjPO14eD6xq8wMYGgzwPkJ32W3XN6Mxg2Wh1jwNoW10dpJlQlocC4Tkcx+V6lFkcKJ8hfXJyci+iItJmCIiAIiIAiIgC0mksJsmR7p+nJbtR1ACCDcKi+pWRwy2qxwllHJmqWGxhSs0oRmAVa0jgIki7fqO9aR4Xhz9SmWOj16/TtWTbf4mDm2V6dJgWAhaYFeFyi9TZjGTr08DbHSh3KvW0g471Q21g6qqJWzl22SVMV4JatcnMqnVqLyrVVDEYlUtGmET3EVFqzQfVcW02lxAJMbgMyV5Vrue5rGXc4wB65eS63RbBh27LQDPvne8/jgFOutN5l0XyscF8PLNDhqTaTYbcm5O9x9blBXxEiT64LocbgaVXtCWO4j7jetZiNWa2bC13WPML0YvPERC+r9zw/qc7XZLpGcW6ErGowHMRw5d0KximllR7HCNkkHpb628V7tbvXVTSNDl5RVpnh/c5Lx1pMjda/0WT2Fpkblkx4M8LnLIc+SHM+ShWbPf+63eqVfttYfmaR43+y1NSN0Lfau4Ruy+oJ2mFpjlMyPD6KmUTt816TTO11nDTQftcjw3r5u4C8QRymfGF3mt7C7COjIbLj3AhcFRfBkgEkC53cet1dZzIy/hqxS39f+EwpO3AZTnu3ZFShzGwS0k89kieovPAqOi8g9ki85ZxvUbyTmY33zI3R63rnRsab4Z403Np7vupsPXNNzXgDaHzCY7gsGsjKAOsrCRJvxQNJ8FmppF7gwlx7IjO+ZcSe8n6KXBY97antGuLTM9RZVKdO19+Z5eipaAyCc9nNkMNYPrWr+mW4inNg8WcPuORW2XyTRuNNCoHsOyRxFnCbgr6dovSDazA9h7x8p4FenRdvWH2fL6/R+jLdH5X/YuoiLSeeEREAREQBRVFKsHhRkdRVeVp8fgQbt7J+h6LdvYq76SyWw3rDRrqs2vKOQr9j3rKH244hdXWwYdmFqMXq1Sf8ACOi86ei9j0YamL7NHVxIBVStpBozcr2K1JYd7v5nflaqv/0+pncT3knzVf5J+WWfmIeDXY3WOkLB4J4Az5LU1tMuf7ojmfwuiGozW5BXNG6rtZUaXDsg7UcYyCujpYRWWslctTJ8R4MtWdE+xZ7Wpeq8Wn4GHIDgTmei2FZyu1zKo1WArHKWXk1VLCMWcQYWxw2McBBVARkp6YBUFJp5QsipdljSOi6WIbPu1IgOgTykbwuN0roOvR7Tmy0T2m3AzMnf4hdmCrFHExY3C1Q1KfE/6lNdk6fl5Xs/9HzZ1WbTbd4lRCkTJG7cN4zyX0PG6Ew1a+yGu4t7J+lj1CrYPVWnTcH7bnRkCWxlG4K9YlymaVrq0vKfsfP6hHw2vHj5LtNWcFs03PdfbERG4THirp1cwxPtDTAvMbTo8JjotdrPp1lNppUXTUiLZMHPnwCj9iu/VKyO2OfqbrVzSNLFUalMEO9m59B7Tvi3UEb+9chrDoz2Ly0gneDa4nfzvu5cVrdWcY7C1faMuDZ7fmH5G4r6jRNDGUpgPacwcweHEFWbMpRM9GpdE2/D7Pl4dHGMgZ8ekzZSURe+XH9l0ms2rIpta6iDs32t8G2zPKxXN3EXuIGUnpAVbTi8M9qq2NsN0CR1S1hHHiZUVoteTmcx6upHkWLe+4zO/v6rzbG0LCM4H25ISiWYkZdN3coaJh18szfPdAPFSe1jfn4H+ysYXRdSo2WNLmgja2bkAzYDjZd7ItqK+LhHlWrMkHa55Lf6paRdTIIBLSdlzRe26OYkqro3VWpUH8Qmm3+onkN3XwXX4XC0sOwNbAjeY2jzJVkVJPd0efq9RU4emvibOgpulZrTaJ0kHvLN0SPutyvTqsVkco+bsrcJYYREVhWEREAXhXqICJwWBap4XhaoOJJSKxasSxWixYmmouBNTKhYozTCummsDSUdhNTKLqAUT8OOC2JpqN1FQcSSkaHF4ScrFaquwtzELqqmGVavgdoRCw3aZSeVwb6dRt4Zyzh1Xu2dyv4vQT/gdHfktXX0ZjG+62m/q5v2KxS01iNnrwa7L1GoYvmszUWkNPGjOg3/ANh/+VGaONP+m1vUn7BR/L2exW5Q9zdivGZVPGaaZTHafHLMnotcNEYl3vOI7rfupKWrJ3ie9Xw0jfZXKyKNDpbWerUltOWN4/EfwtK0Fd//AJYB3L1uqnJaY0OPylbuj5OGYStlovStSi7aYY4jc7kQur/yseCiqarngpOEvJHfBm90HrVRrgNf2H8Dke471Yx2rlGqdodl3zNMT0XJnVkjctjhWYikLOLhwOfiq25Je52OYvMJYLv+SqX/AJHkcOypamptB0bJc20Zg8BNxY2VY6aqN99rh0nyUbtZmj49nvkeaqd6T5gXepqH+82TdVMO2C7adHF0eQC2NF9Ok0NY0NaNwt/dcpU1mYf9Vv8AMFB/jDHZO2u66i9RP9kcHHCc/wBSWTqsVpgAdkXWmrV3PNyq1F5flYc1vdGYNguRtHnl4KcKrbZZkQc66Vx2T6uYR20HxDb3423LqFUw71bXsU1qEcI8q6x2SywiIrSoIiIAiIgCIiAIiIAiIgPIXmyskXMAwNMLw0QpETajuWQmgF5+nCnRc2I7vZX/AEo4Lw4QcFZRc9NHd8ir+iHBefom8FbRNiG+RVGDashhQrCLu1HNzIf04Xhww4KdF3ajm5lY4NvBRu0e3grqKLri/BJWSXk1j9EtO5VaurzD8I8FvUUPQh7E1fNeTmX6q0/lHgvG6rsGTQunRc9CJ38xM0VLQgG5W6WAhbJFNVpEXbJkFKjCnRFNLBW3kIiLpwIiIAiIgCIiAIiIAiIgCIiAIiIAiIgCIiAIiIAiIgCIiAIiIAiIgCIiAIiIAiIgCIiA/9k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4" descr="data:image/jpeg;base64,/9j/4AAQSkZJRgABAQAAAQABAAD/2wCEAAkGBxQTEhITEhMWFBUXGBUUFhgXGBUYGBMYGBgXGBYYFRgYHCggGBwlHBcUJDEhJSkrLi4uGB8zODMsNygtLisBCgoKDg0OGxAQGywlICQsLCwsLCwsLDU0NCwsLCwsLC8sLCwsLCwsNCwsLCwsLCwsLCwsNCwsLCwsLDQsLCwsLP/AABEIALcBEwMBIgACEQEDEQH/xAAbAAEAAgMBAQAAAAAAAAAAAAAAAwQCBQYBB//EAD4QAAEDAgIHBQcCBAUFAAAAAAEAAhEDIQQxBQYSQVFhgSJxkbHwEzJCUqHB0RThI5Ki8RUWQ2JyBzNTk9L/xAAaAQEAAwEBAQAAAAAAAAAAAAAAAgMEAQUG/8QALhEAAgIBBAECBAUFAQAAAAAAAAECAxEEEiExQRNRIjJhcQUUM0LwkaGxwdGB/9oADAMBAAIRAxEAPwD7iiIgCIiAIiIAiIgCIiAIiIAiIgCIiAIiIAiIgCIiAIiIAiIgCIiAIiIAiIgCIiAIiIAiIgCIiAIiIAiIgCIiAIiIAiIgCIiAIiIAiIgCKCpjGNsXtB4TfwVN+nKQJEkkZwPyoSthHtonGucukbNFRZpakfiI7wVbpVWuu0g9xSNkZdPJxwlHtGaIimRCIiAIiIAiIgCIiAIiIAiIgCIiAIiIAiIgCLwmM1GcSz5h0v5Ljkl2zqTZKig/Vt4/Q/hejFM4+YUfUh7o7tl7EyLFrwciD3LJTTyRCIiAIvHOAEmwC0eP0gX2bZvn3qm6+NSyy2qp2PgvYrSjW2b2j9PFabF42o/NxA4Cw68VESonPXi3a6yb9kejXpox8FerhXGR7Qt/4BoMcJcDHS6lo0GtEDxJJJ7ycyhcm0ssrZMv9PBkXLxtUi4MFYlYSoqxrk5tNthNOubZ42hx3/ut9hsS2oJYZHl3riiFLhcS6m7aaYO/geRXqabWtcT5MlumT5idqiqaPxzaotYjMfjkra9eMlJZR57TTwwiIunAiIgCIiAIiIAiIgCIhKALCpUDczCq18dns/zbun5XE6yazPY806Q7XxPNzfLZG/vyWaeoS+U1UaWdrwdli9KtYJkNHFxj6LnsVrlREj2jnHgwG/l5rgKtRz3Fz3OcTxuoS2LdVkldJ9s9er8NrS55O3ra4UyxzmMJfYAOgc5JE87LRVtba8ztBrZjstFpyN5WlDJb1megWGIYNkjjZVObNlekpi+s/c3D9O4mb1XeQ8FstEa1VG7XtZe2LHfO7pxXONfMTyvPismN8hZcTeeGSnTW44cUdfT1yE3omOIcCfJdLojTAqt2mOkb2uzHfvHkvlzzxt9ys8BjKlOo00zeRabGfm5KcZuLyZLdBXOPw8M+z0qod37xwUi1FCsbFtyPAjeFY0tjxTol43wG959HwXoQuTTz4PBlU9yS8lHS2M2nbA90Z8z+y1xcq9OtKlBXg33O2TbPWhUq1g8cVgQpS1ebPr1yVGCaZgVjCkNvWcblG4qLJI8IXiFy8lcGBCjeCsyTBiAd3Ad4lH8PXJTTwQZnhcUWEOabhddgMYKrA4dRwK4grYaCxvs3iTY2P2PRejotQ4S2vpmbU0bo7l2jsERF7Z5QREQBERAEREAREQHjnQJK0OnNLtptLnmB8Ld7zwV/SeJDQST2WguPQSvkmk9IOxDy9x3nZb8o3BYtRb+1HpaHS+q9z6RZ0npmrWJ2iQPlyA/JWvc4mAb8OSzos8OiyqvbuMdMvqsT5Pfiox4iuCsZbexHH8rF1QOgT5flRt2ptf1vhbHROF2zt+yL2ts5sEi4OUdTC4ic2orJWwOIax4L2hwFyHZHhPWFhVeCTAgX4w0d+/dC3FTVh1QxQO00tJBeCIdkWuMZyN32UektBGg1jbCILnF47RgWDWgSJncu4ZV69baw+TWsGRyiYtl+6kY/vA+vSFFTbOXruWbd9j38Fws7Jaxm5v5/RR+yF5+yyLSN31HoKJxN5t3erIdWfB2Oo+NHapdra94A3AFgYPepNedIOYKbJtJcOsW9cSqmojGbdQ/HsiOTZv8AWFW/6pVBssI+AtPiS37rls3Gvjy8Hm+mnrMYPdDY7aAW+pVfXrNfPdC4qCPXVdfgsTK8uMmnhmzUU+UbxrkcOiqUahNhc52U9KsDN1oTTPPcGiOo7P1b0VXeT6lT1j4qrUO/1++R8VVJF0ENv19h4FKlWBkTfIRxVerUgqzorCuqu3hozP28FFJyeESklFbmS4XDuqGB1N1cx+jgGi+18w+45KhpvTraH8KgAXixO5nfxK5z9fV2g9zyXZySfULcqoxjh8v/AAQhp7Lfj6Xj6nQuCjYVjQxAe0Edx5LMZqlJpkHFrhnbaKr7dJhOcQeitrS6s1Ja9vAg+P8AZbpfRUy3Vpnh2x2zaCIitKwiIgCIiALwlerxwsjBzmn8aKdJ73iWxGz8xdaDyXzJ7GuJ2WbDcwA4mOV19B12w5dh3O3MIebTYWJ6TPRfO2v5/aAvKn2fRfh6Xp5RK2hbj1UTmXsPqrLX7lBXJJIyj1ZVs3xbyQGBz6kK1g8UbAHZk5y4N5T+YUHs98eKiiTx9b/wuYJtJn07RekKbaLXvqNJOZn3jyBzy+i5fWjHCpU2WgSDc37oy9WXPCqTFzbdffuXtWm8XM53ztmPxnwU3NtJGOvRxhNzySPMZ25Zgd6xFQQ6xnvAb4RJSTnw3cf3Wbh8w/PiFWzWj2izO5JPlwEKNz/V5XnsnEgMG0b2+Lw3rptBaovcRUxXZYL+z3u/58ByGe9dis9ELbY1rM2XdSMAabH16gjbjZn5BvPefoFy+v2L26dV3NsfzCF1OsOmRHs2GGjON6+da3YmaRHEtH1B+yx22qyyMI9JlWmhKU3dPt/4IdE1LBdVgMQuQ1ew76h2abS4gEkCLAZkzkusOFfSbL2kTadwPAFVypcp/Q22Si3tzyXHaXewyx0biLEHxV7B4z2vbZaoI2mzAfzC5xzyeCjw2MdSqNcDlnzG8K9xWMeCE9PGUfh+b+dnYtrgifVuPA23qKq+Pr6tmq+NqjYFeldp98Af1DmLyqbsUHCQZkc/MrPZFxZjrWSwwGo9rG5kx+T3ZrotI4huEoBrfeiG/wC48TKo6rYedqqe4dDf6+S1WvJcazRcgMGzwkkz9votGlhtg5+X0QaV16qfS5f3NEMSbkkHvJ53jLNSMfJEyfW5QUHOiNnmbC3MnhksW1ZynicrDfKuPVa9jZ4SsWOtvkR13reUKoc0ELl6b98wN3oK7orHFjth9mOktdw5fZVzWTLfTuWV2jv9Vzd/cF0K0OrDD2yeQ8/wt8vY0n6SPldT+owiItJQEREAREQBERAa7FxJa6IPHIg5jzXCab1QcXl+HDQ35JIvynPeu/0ph9ps7wtVTrkWK8zUNQniXXg9LS2ygt0H90fMtIYWpQcG1BsuIBAztJGYtcg2WLHXuTPBdvrPoB2J2alN8PaIg+64TPQyuVdoXEDs+wfOUi477blW17HsVaiM4rLWfJRqv5LxzQBtER4ynsajT26bm7M+8CI70wlCpVJDWudAJMA2EHO2fJRNHGO+DClcnK4g7lmWiD4Ru81PhtG1jAbSeTnZpi+cmIW0wOqWIeQXgUhmZIcegH3KYZGVtceXJGipVLxFhM9FLRpOqvDKTS5xyA3d53Dmu0Zqlhmnae57uRdb6CVcGJpUGltGm1vcInv4quc4Q+Zmd6xP9NNv+xQ0Fq83DH21ZwdUA7IHutnPPM81HpzThdLW2Cg0hjnOzK0GNqrBdqZT+GPCO1UOc99nLK+MxWao4jQVbE0DUpNLv4gpAf7tnaJJyAAIuvBRfVdsMuc+QHErphiHUaLKLSWta28fG6SXuPeSekDcrtLWl8b/APDXduSUId/6LWrGjaGFwzw14fXI/jPEw2AeyyR7oveLnpFI4vE0O23+LTJ2nEHbY6c5ntMPq60/tnNeSCQfMHKeOauYfWAtb7P2bWkANY5nY7ibGfute7Jmlp5xk382e8/z+hSx+ObVe57W7EwYkOg8slA+tMD7ZLB0zOc3MjLeV4++fjvUGjfHCSS6Oi1XrS2pTcRDrjvvP2Wj0oThqxYP+267OQ4Acj9lRp4gsdIkQZ4Lo6tIYpuHd8QqUj/W0PHhP0VUkpcMotg65+p4ff3O6ogUMMD8jJPMgSfqvnuKxDqji5z9pxM2k+Vgu91oxGzQfAmezG4ggzPKxXzf2l+Hkr2ksRM34dFuMpvtsl2DutHTxlekutN+gI6cEa64jP6jv8CUq1SbkAbrlGkehl5JJvlPWfNW8BhmPjac2TIDTcnj3LWiSILoHL9yFPhI22gEC47REnoBK5gjPO14eD6xq8wMYGgzwPkJ32W3XN6Mxg2Wh1jwNoW10dpJlQlocC4Tkcx+V6lFkcKJ8hfXJyci+iItJmCIiAIiIAiIgC0mksJsmR7p+nJbtR1ACCDcKi+pWRwy2qxwllHJmqWGxhSs0oRmAVa0jgIki7fqO9aR4Xhz9SmWOj16/TtWTbf4mDm2V6dJgWAhaYFeFyi9TZjGTr08DbHSh3KvW0g471Q21g6qqJWzl22SVMV4JatcnMqnVqLyrVVDEYlUtGmET3EVFqzQfVcW02lxAJMbgMyV5Vrue5rGXc4wB65eS63RbBh27LQDPvne8/jgFOutN5l0XyscF8PLNDhqTaTYbcm5O9x9blBXxEiT64LocbgaVXtCWO4j7jetZiNWa2bC13WPML0YvPERC+r9zw/qc7XZLpGcW6ErGowHMRw5d0KximllR7HCNkkHpb628V7tbvXVTSNDl5RVpnh/c5Lx1pMjda/0WT2Fpkblkx4M8LnLIc+SHM+ShWbPf+63eqVfttYfmaR43+y1NSN0Lfau4Ruy+oJ2mFpjlMyPD6KmUTt816TTO11nDTQftcjw3r5u4C8QRymfGF3mt7C7COjIbLj3AhcFRfBkgEkC53cet1dZzIy/hqxS39f+EwpO3AZTnu3ZFShzGwS0k89kieovPAqOi8g9ki85ZxvUbyTmY33zI3R63rnRsab4Z403Np7vupsPXNNzXgDaHzCY7gsGsjKAOsrCRJvxQNJ8FmppF7gwlx7IjO+ZcSe8n6KXBY97antGuLTM9RZVKdO19+Z5eipaAyCc9nNkMNYPrWr+mW4inNg8WcPuORW2XyTRuNNCoHsOyRxFnCbgr6dovSDazA9h7x8p4FenRdvWH2fL6/R+jLdH5X/YuoiLSeeEREAREQBRVFKsHhRkdRVeVp8fgQbt7J+h6LdvYq76SyWw3rDRrqs2vKOQr9j3rKH244hdXWwYdmFqMXq1Sf8ACOi86ei9j0YamL7NHVxIBVStpBozcr2K1JYd7v5nflaqv/0+pncT3knzVf5J+WWfmIeDXY3WOkLB4J4Az5LU1tMuf7ojmfwuiGozW5BXNG6rtZUaXDsg7UcYyCujpYRWWslctTJ8R4MtWdE+xZ7Wpeq8Wn4GHIDgTmei2FZyu1zKo1WArHKWXk1VLCMWcQYWxw2McBBVARkp6YBUFJp5QsipdljSOi6WIbPu1IgOgTykbwuN0roOvR7Tmy0T2m3AzMnf4hdmCrFHExY3C1Q1KfE/6lNdk6fl5Xs/9HzZ1WbTbd4lRCkTJG7cN4zyX0PG6Ew1a+yGu4t7J+lj1CrYPVWnTcH7bnRkCWxlG4K9YlymaVrq0vKfsfP6hHw2vHj5LtNWcFs03PdfbERG4THirp1cwxPtDTAvMbTo8JjotdrPp1lNppUXTUiLZMHPnwCj9iu/VKyO2OfqbrVzSNLFUalMEO9m59B7Tvi3UEb+9chrDoz2Ly0gneDa4nfzvu5cVrdWcY7C1faMuDZ7fmH5G4r6jRNDGUpgPacwcweHEFWbMpRM9GpdE2/D7Pl4dHGMgZ8ekzZSURe+XH9l0ms2rIpta6iDs32t8G2zPKxXN3EXuIGUnpAVbTi8M9qq2NsN0CR1S1hHHiZUVoteTmcx6upHkWLe+4zO/v6rzbG0LCM4H25ISiWYkZdN3coaJh18szfPdAPFSe1jfn4H+ysYXRdSo2WNLmgja2bkAzYDjZd7ItqK+LhHlWrMkHa55Lf6paRdTIIBLSdlzRe26OYkqro3VWpUH8Qmm3+onkN3XwXX4XC0sOwNbAjeY2jzJVkVJPd0efq9RU4emvibOgpulZrTaJ0kHvLN0SPutyvTqsVkco+bsrcJYYREVhWEREAXhXqICJwWBap4XhaoOJJSKxasSxWixYmmouBNTKhYozTCummsDSUdhNTKLqAUT8OOC2JpqN1FQcSSkaHF4ScrFaquwtzELqqmGVavgdoRCw3aZSeVwb6dRt4Zyzh1Xu2dyv4vQT/gdHfktXX0ZjG+62m/q5v2KxS01iNnrwa7L1GoYvmszUWkNPGjOg3/ANh/+VGaONP+m1vUn7BR/L2exW5Q9zdivGZVPGaaZTHafHLMnotcNEYl3vOI7rfupKWrJ3ie9Xw0jfZXKyKNDpbWerUltOWN4/EfwtK0Fd//AJYB3L1uqnJaY0OPylbuj5OGYStlovStSi7aYY4jc7kQur/yseCiqarngpOEvJHfBm90HrVRrgNf2H8Dke471Yx2rlGqdodl3zNMT0XJnVkjctjhWYikLOLhwOfiq25Je52OYvMJYLv+SqX/AJHkcOypamptB0bJc20Zg8BNxY2VY6aqN99rh0nyUbtZmj49nvkeaqd6T5gXepqH+82TdVMO2C7adHF0eQC2NF9Ok0NY0NaNwt/dcpU1mYf9Vv8AMFB/jDHZO2u66i9RP9kcHHCc/wBSWTqsVpgAdkXWmrV3PNyq1F5flYc1vdGYNguRtHnl4KcKrbZZkQc66Vx2T6uYR20HxDb3423LqFUw71bXsU1qEcI8q6x2SywiIrSoIiIAiIgCIiAIiIAiIgPIXmyskXMAwNMLw0QpETajuWQmgF5+nCnRc2I7vZX/AEo4Lw4QcFZRc9NHd8ir+iHBefom8FbRNiG+RVGDashhQrCLu1HNzIf04Xhww4KdF3ajm5lY4NvBRu0e3grqKLri/BJWSXk1j9EtO5VaurzD8I8FvUUPQh7E1fNeTmX6q0/lHgvG6rsGTQunRc9CJ38xM0VLQgG5W6WAhbJFNVpEXbJkFKjCnRFNLBW3kIiLpwIiIAiIgCIiAIiIAiIgCIiAIiIAiIgCIiAIiIAiIgCIiAIiIAiIgCIiAIiIAiIgCIiA/9k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2" descr="data:image/jpeg;base64,/9j/4AAQSkZJRgABAQAAAQABAAD/2wCEAAkGBxQSEhQUExQVFhQWFhcYGBgXFRgYFxgUGBQXFxUYFxcaHSggGBolHBUXIjEkJSkrLi4uGB8zODMsNygtLisBCgoKDg0OGhAQGywkHyQ0LCwtLCwtLCwsLCwsLCwsLCwsLCwsLCwvLCwsLCwsLCwsLCwsLCwsLCwsLCwsLCwsLP/AABEIALcBEwMBIgACEQEDEQH/xAAcAAEAAgMBAQEAAAAAAAAAAAAAAwQCBQYBBwj/xAA6EAABAwEGAwYFAwQCAgMAAAABAAIRAwQFEiExUUFhcQYigZGh8BMyscHRQlLhB2KS8RSCI3MkM0P/xAAaAQACAwEBAAAAAAAAAAAAAAAAAwECBAUG/8QALBEAAgIBBAEBCAIDAQAAAAAAAAECEQMEEiExQVEFEyIyYXGR8BTBQoGx0f/aAAwDAQACEQMRAD8A+4oiIAIiIAIiIAIiIAIiIAIiIAIo31gFA61HgkT1GOHbLKLZbRa813bqNz9yVnl7QgukW92zaItV8TmVm21R+oqq9pY/Kr/Ye6ZskVKnbNyI8lap1A4SDK1YtRjyfKyri0ZoiJ5UIiIAIiIAIiIAIiIAIiIAIiIAIiIAIiIAIiIAIiIAIiIAIioW21GcLfH8JGo1EMEN0i0YuTpFiraQOZVV9oJVXFHFYOr+4XCze0pT7dfQfHEWcSxdVVfET0XmI+4WV6hsuoErnrFxUBrez70WBq+5SJZbLqBK4rEvA/3wUIqLFxzBPPj/AAlORdRMqj+SwoVzTdLSc9eIKifVGfVRPrDZUU3F2uxm21R1dgtwqCP1fXmFcXEULWWkEHRb+je/dxajjy95L0Wj9qxlCsva8mPLp2n8JuEVKz3kx3GOuk7K6uviywyrdB2jM4uPYRETCAiIgAiIgAiIgAiIgAiIgAiIgAiKnel6UrMw1Kz2saNzmTEw0ak8gobSVsC4qtuvGlRGKrUZTG7nAfVfJ+1/9RqlcfDs2OiwHN+KHuG2XyDoVwT3lxJJJJ4kyT4rLPVL/FFXI+5W/wDqNYaYOGo6o4cGMdn/ANnAD1Wirf1aYD3bK4jnUAPkGlfKYW77N9mqtsd3e7SB71QjIcmj9TuXDis2TVzStul++pMbfCPqvZbtbVttN7zRFJgIa0h5cXO1dHdGgjxPJbBz4zVayWVlCmylTENY2G7xvzJMkncrzF/ped1etnmny+F0b8eOkSYp6LEVANM1A6soXVisikPUC260b+/BRVLSPfvRUy6TxXivuZdQRYNo3Q1uf2UBeP8ASjc/y98FHJO1ErqpOUrAuPv7KE1lgavNW2liRx0/PgsKmoCrvrKpare2mCXGB6+CZHG30VckuWXnVIVqxWiXRv8ASFxVr7RE5U2xzd+Fq69oqv8Amqv6BxA8gtmPRvt8GPJrIdLk+g2i1OaYzhd5c9oNSjTcRBLc+oy+y/OzmvE993PvH8rpOznbG1WWAH/Epj/86hJy/tdq36cl0NDFaaTbfDM+XULIuj7ii0nZztRQtg7hw1AJNN0YhzH7hzHjC3a7kZKStCgiIpAIi1PaS/WWOljdm85MZxc78blQ2krYGz+IMWGRiiYnODkDG2R8lmuR7J3BU+KbbayTaKg7rdBTYRoRvHDh1065EW2gQREUgEREAERc5227TCxUQWiar5FMRIERLnchPifFVlJRVsD3tn2nbYaQIwuquMNYXRAz7zhrhy9V8Tvm+a1pfjrVHPOcAnut5Nbo3Tgorwt1Sq9z6ji57jJceP8ACpkrm5crm/oVfJgSvWoSvJSyKMsS+23JSbZ7NRptGjGk8O8c3HqSSV8l7LWGnaLVTp1ZNM4i4AwS1rC6JGgJAE819XZVkTGUnCP7f9z5Lne0fkVGvSx5dlmtaVVdVUbnrFzlx6Oio0ZYljiUZevHOVtpYydWjRRGqsHqIlMUSSR1VRlyxK8V0iDKV4URykCvWdC0b7C57y54nXwGy21R8Hl6rD/mhvAnqfsujp9sFd8nO1Mcs3SXBQN2xwheOurIHCc+RWyo3g95wsZmdAJJ9FvbDc1V8fEIaNhmfrA9UyWoiuGZv42TycPaLtP7T1gqu+xEDSI5L6zSuGiPmxO/7R9FOLrs/wCw/wCbvypU4vt0R7iR8ksTC0hwJa5pkEEgg7g6hdzdnbKswD4kVGjfJ/8AkMvMLa23svZ6g7pLXcCQHD6T6rnrd2JrgxSLXDfGW+bT9pToTcfkl+Cjxzid7ct+UbUCabu8PmYcnN6jiOYyWyXyG6+x14C0sLXNp4SHGrLSAJzAAhzjrkYB4ruLbabdZqbn1H2WpTYJNRwqUnx/6wHNc7gIIzXSxZ3KNyRZX5Ntfl707LSNSoeTWj5nu4NaPcLn+zV0vtFX/m2sS8//AEs/SxuoIH0/y2jUdnbG+8bQ6taJNKkYDTpi1DCBlMEF2wIbxK+jpkfj+J9eCFzyERE0sEREAEREAF8v7b03Otbw8GIbgxDLAGj5eWInxlfUFDarKyq0te0OaeB+2xSsuPeqIas+GWmxs0GR46fha2tTYOK+s3v2Bp1M6bi07O7w6B3zDxlcDevZCvRJxMeBuBiH+QWLJjnHwUpo5t+CMp8yqj3DZbSpd5HEeR/CrPsR3Hn+Um36FuSz2TvNlnrlz4DXsczFHylxaQTyloB5FfSrGCA9p/SQRzB/16r5M+wmeH+Tfyu2/puyq51Zj/iOAawNJJc0AEy0agfpy2Cy6yCnjb9DTp5tSSZ0bjmvMa3tluOZxTkdFsqN0MbwHkFz8WhzZOkbpaiETjolePqLuG2Bm3qorRdbHfzn4J79mZkr4F/yonCvKjcVv71uPCJb/B/C5+s0gwRB2WZ45Qe2Spj4zUlaEoVGCs5UUXMlhUcj3KCq9TFEle0FXLs7PvqwXy1p0/cfDgOq2Vz3VEVHjvataeGxPP6LpaFONUe9beyH5EznRWu66adIQxsbniepV+QF4HgLHEEyKUeV2Zm2+z19RRuK8fUUReUqcrLpGb3c1H/yCOnr4KN1RVa1TnwSHNp2hihZt6duY7WQQMjx9+C1d+UxaQynUc5gDsTTqJiAS3R0cJ0Oap/Gjir1G0NqMwP0Gh4jp70lbcWqySfdP/v0ZSWGKXXBb/p3Zvh3fRBEP75qTr8T4jg+eYIjwXSL55au1j7BXFKo34tMtBMZPDpIxAnUFuHI8ZzXZ3LfNG1U/iUXSNCDk5p2cOC9PgzxnFLz6HPkqdGwREWggIiIAIiIAIiIAIURAGtttxUKvz02zuBB9Fo7X2CoO+UlvquuUdVx0Gp9BxKXkUEraJRwLP6eN+IA58tHzRkY2nguyoUKNlphrQ1jRkAOP5KltVpZRbJ4nqSea1F5zVGMYpaYjSDy8x5rDOsdvuXp6fv7wNir+xKL6xyG93Yuz9FC+3PNN4xnED3XZAlufAaaSoallDJAEOaBPjr0znwhSClhxaZEEeRJ9Asu7K+JP1/sZUfBrnPqS3vuzGUOPvUx4LaWC8Hio1jjiDieRAAnEeS1tUZADgI83E/dKBw4nHU90fc9NPVZ8c3CXD+/9jJJNHVNrNqA4SDw8Vz99XWPTI7cuip2VxpvxA6HwI2K6a0kPZOoIB/C0zrVY3aqSFq8cuOj55WpFp+/vio3OW1vNneOxn31XNWu04HFp4ewVyYLf0bFIuOethclgxn4jx3R8o3O/RaW6Wm0VQwfKM3HZv5Oi7mmyAABAAyjZK1MtnwLtkuRLRGanLo9/ZQh8ZBYPqz7yScdRQpq2SYuf8LB9Q+9VC96gNQbjyU7vBZRLBqHwXnxd/KVXNTn0Ub6qrZfaTVqyoVqkqKpWM+Cqvqbq0YNluiZ1RZ0LRBzVM1F5iTVGiCt/UCjiZRrcRNN3SMTPD5vMLmrlvqrZaoq0nQRqD8r2/tcOI+i6q/jisdQHhBHIteDPliXz3Eutgk3FPyjlaiO2Z+j7mvNlposrU/leJjiDo5p5ggjwV1fIP6S38adc2Zx7lWSwcBVaJy2xNB8WhfX128OTfGxaYRETSQiIgAiIgAiIgAVC+phaXnafwM1nUzgefT2FXvHNjmggGOJA1+nFJnLtrx/0skaG0tL8FR5ye/IahrdNOR81ds9ItdGcOEgzqRnrOsGJUDmwMLg0EGZGxAyIylWXEwQTkANNnNiZ5yfNcyKSlb7/bs0PqivUqTiOWeRgRMAmfNx9FjU/UMiSRpvkDHLvEeSkc8uidiD1G58VHXMAHm90+MN9c/BVbu/397JKVUa8yT0bw99FjaIwZTtnyM5DxHqlTu+hP2H3UNV05DTmsk3tTGJWYnll9F0NzV8dM7gx4QufBMdNOvkt12ejA+P3ceiZo2/efcrl+U0t+tgnTUrke09nBomroaWZP8AZxnpr4Fdhf5zPVaGtRbUa5jhLXgtcN2uEOHkVkjLZnfpYxcwRb7E3eKdna/LHVAeT/bqwdIM+JW/JheU2hrQBkAIEaQNI8FE+oufke6Tm+2MSJDUWBf4dT7hQuqqB9Ube+arEvtJ3O5eWij+J7jyVWrXG3qonVdojy9VdRJosVa/PzzVarV8fD3Cr1KiruqJ0cYEzqxUGJeEqMuTlEqSFy9a7NQFyzpaq1EGd7P/APi1Bu0+REfcL54u67Q1MNIjcR9AuKriHdVt03RztW/iRjZq7qb2vYYcxwc07OaQR6hfozs/erbXZ6VduQe2SP2uBh7fBwIX5ze1fUf6NXr3atmccwfisz4GGvA6HCf+xXR006lXqZ4n0xERdAuEREAEREAEREARsOp9wMlzRtWPGXT3iOYDRMa6Rrpmt+av/jJGobtOcbcVpqbmtDpLZgRDgZcOMCYyhcrNPfCFPim/z+sfjVWWaTHhnAwABOkDbbKNNlXc9uIkExpnnI2UVPI6xx7w+2c+SkceAnMRtOe2pz8kmU7SGJUYvdJIbq6YHTMHylQW4FgAdGggT6nkCT1Kks1pAMO+XTLWSREcs5Kr3vahVjKGcMon909O76pVxcHJvn0Lc3RUc+Sc+evgvXNGeYKxpN0xCQDnBziAADsMl60GRlOw/ASKT7LmVNw8Tz+wW9uOPhmP3HxO+ea0dobhkFo5k655ic4B5Qt3Zh8OiJ1jEd5Oa06VbZu/CF5OUaG/XZu6rSsOau3tWkrXsC5Tlum5LyzQlUaOko1pYOn8FQvKq2KtlHvPNTPKz5l8ZeHR45yq1qqleclRedUQiXPHPzWFR6PyVd7lpjEqZOeo8SxJXhTEiDIlRkr1y8DVYDwK5QZEFRUqakrVMI5+wgqzRdqLRJa3x8v9rQVhl0XT9q+ztWjTo2l2bKjQHCM6bjJaDyLYz3kbLnQ4LfGDgkmcvO902ys3MLediLeaFus7+Dnim7pU7noSD4LSAQ4iNVbuurgr0XgwW1aZ8ngpkXTTFI/R6Ii7IwIiIAIiIALwr1EAVQwOpRwLY9Fp6dMMOEvIH7WgEggztrPFbizOiWbT5TkudtDA17w4mcWQjhz8FxZySxwdcrh/ddo0wXLRafWDScBy3yLiTrL+HgVXptLpwnxnQbDisXU8xn0B5/KOW/QSvazyBhGXFx3G3IZZJMpN8vr6DEvQ8rwQBECJ4ScoE+JJ9OCrWhg4aA5dIifRSDQnkPz+F64/p4iR6zHmlt2ieiswaHTc/wAKVxaSYEHgZ9wsHNiefv31R2oJjoIHPPLmqqXFEk1ishqPAcJbqTy6q9e9oDYGW6zuwFtPE7InPw4fnxWive05nOZ06JmafucHHcisVvn9jT2qpicSsGrHUoTAJ2C5sVykjSzGw2qXnafot9TzXK3dSIIK6hjobMo1ePbKiIy4IrXVjJa19SV7aK0lV8SMcKRayR7lC9ehekJq4AiherKF7hVrAwDFmxiyAWQQBmxqt3TYxVqgEd0GXbQOHiqzVu7rp4BlqdVr0uHfO30hGWe1HU16FOvTdTqtD2OEFp0I1HTML432y7LvsL5zdQcf/G/jvhfs70MTuB9Xs1dT3hY6dqovo1RLHiDuDwc08CDBHRdrJiWRfU57R+eatTQqWnUwuDtYId5GVsO1/Z59hr/DdnTdLqb/ANzZ4/3CQCOh0K0zKmR99Vz5RceBfR+oKbw4AjQgEdCslDY6YbTY1s4Q1oE6wAAJUy7AwIiIAIiIAIiIArPOGpycPUfwqd7WVzs2a5TwOXHLM9FsLRSxCNDqDsd1BY6sy13zDVc7JBKTxy6lyn9fK/sbF/5LwaP4Jp97UzqRkCd+fJVqhkwJO+5J4nmVt7zu4kl7CdPlnIuiJWqp2R8gFpBnMQdOq5ubHKMtqXBohJNWKndA55/SFB+qdvsp7Y6HEbe/som0XPOQJJPgOpSZ23SLLqzKvTyPmOmqnsFjxQ93yjcakfZbChdrQAH94jyVe9LwaGlrf4haXjjiW/J+PqU3OXESteltga+P2C5e01S4yVNbLQXHkqsLmZMksst0jTCKijyFWtD57o8fws7RW4N148v5Vi7LCXEZLdpNO73v/QvJPwWLHYzgJjSD6rG0WvCutsF3gNgjUQuKvO7qtKo4PiJOEjQt4eKbrtO7U/AmMr4KtSvJ4LxrkbZ1OyisXCHQsxaFlhUgavSFSxxFC9hZOXiAPFkSBrkq1e2NbzOwVE1HVDnpwHBaMWCU+fBSU0jc2arJyXSWKlIXOXbQMhdnd1PILtafGoqkYskrM6VJWqbSrDKSmZSWxITZp+0FzstlB1GqNRLHxJY/9Lh99xI4r4Lfd01rJVdSrNwuGYIza5v7mniD9oyOS/S7WrQ9ruyFG8GMbULmOYZa9kSAfmbnqDA8glZcW/ldlWrNl2ftPxbLZ6g/XRpu82ArYKCw2RlGmylTEMptaxokmGtAAEnM5BTpy6JCIikAiIgAiIgAq9qs+LNphw0PA8irCKk8cZx2yJTado1f/NcyRUadciBkfFTUrY1w1jkd9leVO0Xex2eEA7jJYnp88PlkpL69/lf+DN0X2qMKzm6kAqtaba1oEa7clVtd3uGYcfHl0WntVKp/pZcr1XO2C/KGRUPLLNvvXX6D3ktHXrl3RZvoO/aVgbM86CPVc96TUZJXM0KcI9Fao4DUqs6o52QEfVbWjcziZK3FiuPkt2DQKPL5YuWY0F33WSdF111XXhjJX7HdwbwWxYyF1MeFIzSnZG2lAVS1WeeErYwsSxNlBMomcrbLv2C0dpspC+gvs4KqVrtB4LJk0ikOjlo+evY4cFE4nZd4+5GngonXA3ZZ/wCBH0Ge/OCfUdwCr1Kb3anyyX0A9nm7IOzrdkyOiUekQ89nz6nYDstlYrsJ4Ls2XE0cFapXaBwT44CjyGmu+7YW+s9KFLTs0KwymtEY0Kbs9ptUoC8a1ZBXKiF6iIAIiIAIiIAIiIAIiIAIiIAIiIAxcwFV6lkBRFDQEDruCNu4IijaibZMyxgKdtIBEUpIgkhERSAREQAREQB5CQiIAQkIiAEJhREAISERAHqIiACIiACIiACIiAP/2Q==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580928" y="1772758"/>
            <a:ext cx="48965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/>
              <a:t>[ˈ</a:t>
            </a:r>
            <a:r>
              <a:rPr lang="cs-CZ" sz="6000" dirty="0" err="1"/>
              <a:t>paɪnˌæpəl</a:t>
            </a:r>
            <a:r>
              <a:rPr lang="cs-CZ" sz="6000" dirty="0"/>
              <a:t>]</a:t>
            </a:r>
          </a:p>
        </p:txBody>
      </p:sp>
      <p:pic>
        <p:nvPicPr>
          <p:cNvPr id="10242" name="Picture 2" descr="C:\Users\uživatel\AppData\Local\Microsoft\Windows\Temporary Internet Files\Content.IE5\71HE1B6J\MP90040525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743256"/>
            <a:ext cx="5760640" cy="4114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1628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8" y="692696"/>
            <a:ext cx="8229600" cy="990600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FF0000"/>
                </a:solidFill>
              </a:rPr>
              <a:t>STRAWBERRY</a:t>
            </a:r>
            <a:endParaRPr lang="cs-CZ" sz="8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AutoShape 2" descr="data:image/jpeg;base64,/9j/4AAQSkZJRgABAQAAAQABAAD/2wCEAAkGBxQSEhQUEhQVFRUXFBQYGBgXFRUWGBgXFxQWFxUYFRYYHSggGBolHBQXIjEhJSorLi4uFx8zODMsNygtLisBCgoKDg0OGhAQGzQkICQsLCwsLi0sLCwsLCwsLDQsLCwsLCwsLCwsLC8tLCwsLCwsLCwsLCwsNCwsLCwsLCwsLP/AABEIALcBEwMBIgACEQEDEQH/xAAbAAEAAgMBAQAAAAAAAAAAAAAABAUCAwYBB//EADgQAAEDAgQDBgUCBQUBAAAAAAEAAhEDIQQFEjFBUWEGInGBkaETMrHB0ULwI1Jy4fEUFVNigjP/xAAaAQEAAwEBAQAAAAAAAAAAAAAAAQIDBAUG/8QAKBEAAgICAwACAgICAwEAAAAAAAECEQMhBBIxQVETIjJhcYGRofAF/9oADAMBAAIRAxEAPwD7iiIgCIiAIiIAiIgCIiAIiIAiIgCIiAIiIAiIgCIiAIiIAiIgCIiAIiIAiIgCIiAIiIAiIgCIiAIiIAiIgCIiAIiIAiIgC0YvFCmJO/ALeubzStqqO6W9Fy8vP+HHa9JSslHMXk2IHkpOFxxmH+qpadZSy8aeq8zFysl9uwZ0CKNTxTQxpceA8dlk3FsPFe0skfsg3oiK4CIiAIiIAiIgCIiAIiIAiIgCIiAIiIAiIgCIouNxrae9yeH5VZSUVbBKRVdLNpN226KyY4ESNiq48sJ/xYMkRFoAtWIxDWCXGPv4BbVy2eViapB2EAekrn5Of8MOwLylmlNxiSPEKauQoVQbH1U2jmxp03D5iCAyeoMz0Ee658POUv5k0dEuQqvk9diOqwfmlUmdZHgY9lFpVi55c4mRJsYBJsdQFjv6rk5vIjlUUiYk1sDe59h+VJY6eA9FXscpNCquKGRXSDN4ANx5hbmLUaguOh+i1U6p4WXRGkV9LvK60gt5KeubwuMLDYD0j6K7wmMa/oeX4Xq8XNFxUW9iiStFfFNZub8uK15nivhskbmw/K54VJMkrPl81YX0j6SkXv8AubeRUmjiGu2N+So6YW0WuFz4+bku5bQovUWrDVdbQf3K2r1otSVogIiKQEREAREQBERAEREAXkr1fOe3eKr4XGMxDA7QWtaHCdNp1MPLn5qmSfSPYtCPZ0fRlzubA/Fd5R4QFuybtEysxpJEkDY/UKbj8Ox41lwEDfcLl5FZ8X6P+x49lJSerzKHSw/1GPb7yuNzXL/4jazXF2hzC5sxLGu1O+HqsHRO8A8xxuMP2idUe2nhKTXM0ky94aYEcOd/HeYXJxJdJXJ/69b/AOCXHWi3zXMfh2b8xHoFzuJxzjuST14Kjz7MsUMU1rmRLrlhlndOlzXSJ2vwvETdSKlTisuTy3Kb3onrosqOIfwcR4EryH1ahHzOI6AmB7mB7Kvp14UTL8RXpV31dTCA4loOoyCDAIHywCBPSVi8kZpKTdWQkSnYHENxDN20nEATLW6tLpa4EReJny3icu2+aMwTKQaDWqa/4jWz3dcRJi3y2BublQ88zvFYh4okUtDi10C+mJkmb9fGOqhf6WrX10G1y2k0S57nd2ZBIpMEF753vFzJK1jHFuMd38vX/v8AJole2TquL+WATqMWEkWJkjfgo7MzcKrQ2m4tuHud3IH/AFa67r+FlcYCk2kwMpyBz4u6uPE+ylOGoXuOt1h+JNVezPskaG1QYIMg3BFwfAqQyouex4dhmuNKA2dQBgNBJuOk3KjMzWu5wBbpbpmfGfPhwXF+0G7LdbOlxmYta4NJu4xYbT/Ny6St1OuuYOBFVzC5ziWmd7G83Ec725Lo8O0Dr43W2ObnK0xJJIkOqryliywgg7FZhrSO8I6hVtUPkta0uPSAPMmw8/da5ZTx01/0VWy8znHan6Rs3j1IEqNTMj9/VRcPh6rpdWdTa4k2p6nANnuiXBskCATHCVOGDIHdIJ8IVpyyTyyk1r/Xnxoq0KL+Cl67KrEgwd+Kl0QVXFO9EsucpaQ08pt6XU5VOCxRbZ3y/RWy9/iyi8aS+CoREXQAiIgCIiAIiIAiIgCwq0g4FrgCDuCJB8lmiA5bGdlAx3xMNDXfyHY/0nh5qHRxsE06gLXDdptfou1XHdosL/FdqFjcHx5ea87l4Ywj3iTtlT2jy+vWa0Yaoxu4c15cJBjYtmYvaFhjGtbBhrawAJIBZqIEGY9p6LJlZ1MgEy0mJjbx5bbrfj8fTbDajQ4ESJAPpP2XmOSr6LKUl6VtLHh1J1VpfUa1xD9V3g72n5hFxPIjgsnVpEi83uCPUG4WyhRw8zSc6mTMgOkEHcOD5kdJ4Dkhy4j5Xtd42P3+qpLEpbJc18EdtXnZKLi4+G54ALPE4Wp/LbmCPytBY6G02d4mSY6R6Dqslhqf9DtoxfUb3mU2nS4k1HmZfaIB5cLWABhSMM5oc0CALgARy5cFm3KXkXLB0k/YQq3MWmk6Lg2IP4W+RfrZFnQ6lvp143KosNmgeIcQD12K2V8cxolz2i4Akjc2AHVYLM09E9bPO0NcfDdIDhIEEAgyb+0qsxVch0DgGj0aFHzfGBxDbxGo2K10HNdJ1jc7z9VlK5q2XqkXOUYmSeauKbydgT4AlV/Z7KdR+K893ZoH6uZJ5LqqDgLAQOinHjr5ooyqNQiAQR4iOnFTGmFZEyCDccjceYKh4jDaRLduXJbyg0rTshUZUb7qWxvJV9KopjK0cVpikqIZHxu4PHb8Lyg9Y4p0xAJ4rRTqrCc6yNk0WwqAhUeaZFmU68Piw9rnlxpv1MLWOJcGscCQSJi4G3SFszLNP9Oz4hpPqsbd+gtGlvN0mSPAHyVzRzZ9RrXafhy0EtmSJGxMbr0uPnhGLc379Eq1tGXZTA1qVJ4xBlzqhc0ay8taWtEEm0yDtZXarKWOIPeuPdWQMr1MOSM1+vwUk23bPURFsQEREAREQBERAEREAVfndBjqZL7adiNwTZWCqu0rCaJ6OaT4f5IWeX+D/wABHI1QouJ79N1OYMENMTpJHHopRFunPn4Kjzn4rXA0qZeDE3aBvBBk2tBnmvnFjl2f0bETFUyxobqGqw1OG/P5fM+Xmuj7O5cABVeSZHdadhzJHE8p/wAc7mQ7zdQJgggg+zo9jPRdxhndxhBmWMvz7oTUSJJE5tQ8FGxGHF4ABMSQInxWVGpdbMZVAb5fuFqp3FtszIFMhV2dYcPpuES4AlviBt57LdTqQtVassZZU4lkj543MAe7MyLn/H0W2hQfUd8zdA5Az6nZDllMi0tPT8FWWX0gxgaOHHn1WalF+F9ill4FzJmZJPNbMVgwWQeVthHDgtlWodJi1jfeFFdjnOAGm0QSPAdVDSobZ3uHphjWsbZrWho8AIUmmq7K8SKlNruY9+I9VYtKyTtkE6mRC9eLXWigbrfWql8W2XdCVxKMoH1w0ls7GPeyk4d03VZjnteXbEEn6qdlzQGtAsAAB0AC8+Ues0rLJ2i1olbK+Fa8DW0OjY7Ob1a4XHktNJTKZld0fCpVNw1Sm5we4PpmNHdh0RcVIsT4AT7KQG+XUKdiqdo5/XgoNCrz2U9UpUTdmym/cFXeA/8Am2eX3sqnDYfW6J2v5dFetbAgL1ODjkm5Pzwqz1EReiQEREAREQHiLxJQHqLyUlAerje0WYGpVNMfK06R1dsSfouwc8ASTAG5XBvpt1l0lx1E2sN547rk5k+sK+yURa1STbYWHgFqL/NSauF5KqxeKa2W6hrgkCb23Mcl4sm7suivzbFQ9rQJJ4COPQ24cV0GS4otptY9xO5DjFpcTptyXIUaRp1QajSTHzTNyRB6QLeqvMDVMEOEAE6TzCwcr0Xfh07cW0fqHsvGH4l7xPr4dFzteuG3JA8TC6eizT3RsLLKO3sozdSosj5W+gP1UfMMpa9rtPcJBFuu9uCltdKkkSDAXbGMZKiltHCVMlAJFwRIuZG1vyq6vTLDB/sV2OZwC28Sb/Zc3nb26ZnYi/iY+6znCPS16WT2QPiWUZlQEGOBjzFj9J81vwdLWb/KPforTC0WsnQ0DmYufE7lYR/ZbLkXJMxNJ+k3Ybxxnm2en0XZYTFNeJaQfr5jguTxLZWDanqs9KRDO4+IBxAVZjs2JBZQgk2L/wBLRxg8XeFguddLrTMxuZV7hMPpAAUyySWokGlmUkizr+H91MwrHUwGu8AeBVjhGKXUogiFquIpR7RdMr2ojUXqVScqt0sMTN7TyUmjXUw7J1Im0TataBJ4KupPUkiVsy7BMc+/W0x4Qt1inOSUSCdktM3dw2H3VovGtAECwXq+hw4/xwUSoREWgCIiAIiIDBJXi8Kkg9LlgXoVqehJVdp8QfhtaNnOv5Db98lzwdC6jMaIqMLTbiDyK5ythXNMEefD1Xk8/FNy7LwsjAO1KO/A05cdAl5Bdvcjaf3z5qUAhC4PCxUYrBNMmLlscY4xPHcqkyYV2l3xpA2aCQduNtl1WJZyHv8AZVOMbF1z9+jaLeoqu0OHFVjRHeDpa7i06Tt47ea7fKMYK9JlUEHULx/MLOHkZXEYuoHfwzIL2m4G3O/Dj6Kx7MZfWw4Ogyxxkh/dB6gAWPVWlLWw1o7QFbcPWcNQ2B6724jgoLa/O3utf+4jYe6rDLTKM05zQNQd0xF/NcFjKj+9Tq0tQB7wdBaYMgADpEHpO6+lM73iuT7W4cNGriLH9/vdbTx9V2EZfBX5VWaWjQIbEjeIPIlWbai5zs/VAb8MbtO25hxJb9x5LqKOXVHD5fUhcrbU2kXNWmVDxmH1NcOY/wAKxdh3MPeEfvmtNdiiUdWCoyUajSDp/h1Cf/Rlo9A4+vRd3SXGZbSADgP+SofWo4rrsvr6hfcbrPtc2iGWNCxViz5ZVfTK3ipZd2KVaM2QMeO8PD7lY01oNTW9x6xHQKQwrnvtJsvRPoG1zC1OMOIB4G/HmvGmyiY3FBkEQ5xNmzeJuT0H4XQ50kQlZbYfGvbxkcjdXWFxAeJHmORXJYao43J9FZUKzm3BXbxeY17dBxo6FFDwmN1WdY/VTF68JxmriUCIiuAiIgNaxJXqxIUgxc5aXuWxwWtzUBFquUKs5WD6ajVKCqwc5sVlKn47BcW78uaq6jyDEeq8HkYJY5P6NE7PajlR5m64HVWWIrwq94Jnr+7LzZ25UzRETIMIKmIc4kFjBcX+caQAekT6LswZXLdlsK2jVewaj8RsyQS0FhsJiATqO5kwupAWq154Un6bmUZuoOOw+l0891YUKmm6rO1GasoUQ5896oxsgTE8T/12v1W7jGUP7M92ZsxZb8pjqN1zfavEk0jxJcN/GT9FPwzjU2BjqI9iq/N8nfVvqAiRBBj1XO8zlX0XUaY7GZc3Sa5aNbyWiws1pIt4mV2FAFUnZigadBjHCC0vEdNbi2PIhXrCmN3JsSPMVRBBDhK5jMn6NTRd3CfYldiCC2+65fNqANc9Gtn3P3C1zppXH5KxKDKmup2fcTIIPrK6LCu5LQ3Bys24Vzdj6iy5Pxzu2jTRdUapK3PqwJPDhz6LnqWPqAkGAR0UhlVzjLjP79l04pxKtGp+GfJcCQSSbcysKGZ1ALwfEfhWrqgIXO13TVc0fzFJ4Ka6fITsuMLjqtSf5QLkA25SV7TaNZMCSACeJAkiT/6PqVsy7E/CbpZbieZPMr2o+Xk2vB89j+fNX5HAnCCn2v7X0WjLZNoKdScq+i5S2uWeOVINEoWV1g62pvUKip1OasspN3eAXp8HJ+9L5KSRZIiL2CgREQGteFZLyFJBqcVpe9b3sWipTQk0vqhR6lZZVmKHVVQY16yqsUZUusoNdVbJK3GcB1lYYWlqN9gs8UFty4BzD/UfoF4nOxP8jkaRejfp5WhS6GIncfhYMapNGmFxRg29Esj4zMmUhLib7AA/4C5+pXOKqguEMbs3fj9THspnalummTyIPqYVb2Zqai+DMaePOVnl70/oJI6Ci2Nlv/0xcCvabFKpmOMDxV8UU1T8IZXNaWOU6jUDhIIP74r3EU+Pl+FzuOqNZUcCQL8SAkcThLXhDZe1cW2mC52/ATf+yp6NXU4uduTJ/sqnEZ3TLwwGRxd+meA/urCjUB2utMkZJq0EWFE3U90OF7KpZUW5lcmwutcbvRDRExYh/kt9IqLUy3EOqOcAIOwJ2Cn4XKq3FoHnKsuDkUrr0m0ZmpZVWHwLi4uPEk+q6vC5PA71yptPKxyXqYOP0W/SlnJVKRCwbXI3XbjLW8lg/JaZ3atpY7VCzmMLjAbHdWNN6nu7M0jwI81nT7OMGzneq87J/wDNd3Fl1MhsdNl0WXYbQ2+5ufsFowuVMZcSfEqxAXXxeIsW36VlKz1ERdpUIiIDGEhZIgMIWDmLcvIQEOpQlQ6uDVxpWJYgOeq4EqJVy5dQ6itT8LKigcNjMvIUTByxxB2P1XcV8tlUuM7PvPy3WOXF3i0yyZCY9SWVVG/2rEN/QT5hbqOW1z+iPEheSuLljKqLNopO0Ltfd4fhQMoDaT94mx+y66p2dc4d65VTi+ytQbCV2ri1jcH8+kdtljTcFuaVUYbC1qdnMcR4GynM1H9LvQrzHxpwdUWtEt1S0HbgOUqjxmRNrVHPIuY9hC6HCZa913CFa0sthepxcDirkUbOLb2Opnmt1DsiG/LUePRds3CgLIUV1PHF+oizlqXZ4cXOPorLDZU1uwV22isxTSOKMfELK+nhFJZh1JDVlC0og0tpLMMWyEUgx0r0NWSIDyF7CL1AeQvURAEREAREQBERAEREAREQHkJCIgPISERAIXkIiAaV5pREB7oCaAiID2EheIgEJCIgPYREQCF7CIgEL1EQBERAEREAREQBERAEREB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2" descr="data:image/jpeg;base64,/9j/4AAQSkZJRgABAQAAAQABAAD/2wCEAAkGBxQTEhITEhMWFBUXGBUUFhgXGBUYGBMYGBgXGBYYFRgYHCggGBwlHBcUJDEhJSkrLi4uGB8zODMsNygtLisBCgoKDg0OGxAQGywlICQsLCwsLCwsLDU0NCwsLCwsLC8sLCwsLCwsNCwsLCwsLCwsLCwsNCwsLCwsLDQsLCwsLP/AABEIALcBEwMBIgACEQEDEQH/xAAbAAEAAgMBAQAAAAAAAAAAAAAAAwQCBQYBB//EAD4QAAEDAgIHBQcCBAUFAAAAAAEAAhEDIQQxBQYSQVFhgSJxkbHwEzJCUqHB0RThI5Ki8RUWQ2JyBzNTk9L/xAAaAQEAAwEBAQAAAAAAAAAAAAAAAgMEAQUG/8QALhEAAgIBBAECBAUFAQAAAAAAAAECAxEEEiExQRNRIjJhcQUUM0LwkaGxwdGB/9oADAMBAAIRAxEAPwD7iiIgCIiAIiIAiIgCIiAIiIAiIgCIiAIiIAiIgCIiAIiIAiIgCIiAIiIAiIgCIiAIiIAiIgCIiAIiIAiIgCIiAIiIAiIgCIiAIiIAiIgCKCpjGNsXtB4TfwVN+nKQJEkkZwPyoSthHtonGucukbNFRZpakfiI7wVbpVWuu0g9xSNkZdPJxwlHtGaIimRCIiAIiIAiIgCIiAIiIAiIgCIiAIiIAiIgCLwmM1GcSz5h0v5Ljkl2zqTZKig/Vt4/Q/hejFM4+YUfUh7o7tl7EyLFrwciD3LJTTyRCIiAIvHOAEmwC0eP0gX2bZvn3qm6+NSyy2qp2PgvYrSjW2b2j9PFabF42o/NxA4Cw68VESonPXi3a6yb9kejXpox8FerhXGR7Qt/4BoMcJcDHS6lo0GtEDxJJJ7ycyhcm0ssrZMv9PBkXLxtUi4MFYlYSoqxrk5tNthNOubZ42hx3/ut9hsS2oJYZHl3riiFLhcS6m7aaYO/geRXqabWtcT5MlumT5idqiqaPxzaotYjMfjkra9eMlJZR57TTwwiIunAiIgCIiAIiIAiIgCIhKALCpUDczCq18dns/zbun5XE6yazPY806Q7XxPNzfLZG/vyWaeoS+U1UaWdrwdli9KtYJkNHFxj6LnsVrlREj2jnHgwG/l5rgKtRz3Fz3OcTxuoS2LdVkldJ9s9er8NrS55O3ra4UyxzmMJfYAOgc5JE87LRVtba8ztBrZjstFpyN5WlDJb1megWGIYNkjjZVObNlekpi+s/c3D9O4mb1XeQ8FstEa1VG7XtZe2LHfO7pxXONfMTyvPismN8hZcTeeGSnTW44cUdfT1yE3omOIcCfJdLojTAqt2mOkb2uzHfvHkvlzzxt9ys8BjKlOo00zeRabGfm5KcZuLyZLdBXOPw8M+z0qod37xwUi1FCsbFtyPAjeFY0tjxTol43wG959HwXoQuTTz4PBlU9yS8lHS2M2nbA90Z8z+y1xcq9OtKlBXg33O2TbPWhUq1g8cVgQpS1ebPr1yVGCaZgVjCkNvWcblG4qLJI8IXiFy8lcGBCjeCsyTBiAd3Ad4lH8PXJTTwQZnhcUWEOabhddgMYKrA4dRwK4grYaCxvs3iTY2P2PRejotQ4S2vpmbU0bo7l2jsERF7Z5QREQBERAEREAREQHjnQJK0OnNLtptLnmB8Ld7zwV/SeJDQST2WguPQSvkmk9IOxDy9x3nZb8o3BYtRb+1HpaHS+q9z6RZ0npmrWJ2iQPlyA/JWvc4mAb8OSzos8OiyqvbuMdMvqsT5Pfiox4iuCsZbexHH8rF1QOgT5flRt2ptf1vhbHROF2zt+yL2ts5sEi4OUdTC4ic2orJWwOIax4L2hwFyHZHhPWFhVeCTAgX4w0d+/dC3FTVh1QxQO00tJBeCIdkWuMZyN32UektBGg1jbCILnF47RgWDWgSJncu4ZV69baw+TWsGRyiYtl+6kY/vA+vSFFTbOXruWbd9j38Fws7Jaxm5v5/RR+yF5+yyLSN31HoKJxN5t3erIdWfB2Oo+NHapdra94A3AFgYPepNedIOYKbJtJcOsW9cSqmojGbdQ/HsiOTZv8AWFW/6pVBssI+AtPiS37rls3Gvjy8Hm+mnrMYPdDY7aAW+pVfXrNfPdC4qCPXVdfgsTK8uMmnhmzUU+UbxrkcOiqUahNhc52U9KsDN1oTTPPcGiOo7P1b0VXeT6lT1j4qrUO/1++R8VVJF0ENv19h4FKlWBkTfIRxVerUgqzorCuqu3hozP28FFJyeESklFbmS4XDuqGB1N1cx+jgGi+18w+45KhpvTraH8KgAXixO5nfxK5z9fV2g9zyXZySfULcqoxjh8v/AAQhp7Lfj6Xj6nQuCjYVjQxAe0Edx5LMZqlJpkHFrhnbaKr7dJhOcQeitrS6s1Ja9vAg+P8AZbpfRUy3Vpnh2x2zaCIitKwiIgCIiALwlerxwsjBzmn8aKdJ73iWxGz8xdaDyXzJ7GuJ2WbDcwA4mOV19B12w5dh3O3MIebTYWJ6TPRfO2v5/aAvKn2fRfh6Xp5RK2hbj1UTmXsPqrLX7lBXJJIyj1ZVs3xbyQGBz6kK1g8UbAHZk5y4N5T+YUHs98eKiiTx9b/wuYJtJn07RekKbaLXvqNJOZn3jyBzy+i5fWjHCpU2WgSDc37oy9WXPCqTFzbdffuXtWm8XM53ztmPxnwU3NtJGOvRxhNzySPMZ25Zgd6xFQQ6xnvAb4RJSTnw3cf3Wbh8w/PiFWzWj2izO5JPlwEKNz/V5XnsnEgMG0b2+Lw3rptBaovcRUxXZYL+z3u/58ByGe9dis9ELbY1rM2XdSMAabH16gjbjZn5BvPefoFy+v2L26dV3NsfzCF1OsOmRHs2GGjON6+da3YmaRHEtH1B+yx22qyyMI9JlWmhKU3dPt/4IdE1LBdVgMQuQ1ew76h2abS4gEkCLAZkzkusOFfSbL2kTadwPAFVypcp/Q22Si3tzyXHaXewyx0biLEHxV7B4z2vbZaoI2mzAfzC5xzyeCjw2MdSqNcDlnzG8K9xWMeCE9PGUfh+b+dnYtrgifVuPA23qKq+Pr6tmq+NqjYFeldp98Af1DmLyqbsUHCQZkc/MrPZFxZjrWSwwGo9rG5kx+T3ZrotI4huEoBrfeiG/wC48TKo6rYedqqe4dDf6+S1WvJcazRcgMGzwkkz9votGlhtg5+X0QaV16qfS5f3NEMSbkkHvJ53jLNSMfJEyfW5QUHOiNnmbC3MnhksW1ZynicrDfKuPVa9jZ4SsWOtvkR13reUKoc0ELl6b98wN3oK7orHFjth9mOktdw5fZVzWTLfTuWV2jv9Vzd/cF0K0OrDD2yeQ8/wt8vY0n6SPldT+owiItJQEREAREQBERAa7FxJa6IPHIg5jzXCab1QcXl+HDQ35JIvynPeu/0ph9ps7wtVTrkWK8zUNQniXXg9LS2ygt0H90fMtIYWpQcG1BsuIBAztJGYtcg2WLHXuTPBdvrPoB2J2alN8PaIg+64TPQyuVdoXEDs+wfOUi477blW17HsVaiM4rLWfJRqv5LxzQBtER4ynsajT26bm7M+8CI70wlCpVJDWudAJMA2EHO2fJRNHGO+DClcnK4g7lmWiD4Ru81PhtG1jAbSeTnZpi+cmIW0wOqWIeQXgUhmZIcegH3KYZGVtceXJGipVLxFhM9FLRpOqvDKTS5xyA3d53Dmu0Zqlhmnae57uRdb6CVcGJpUGltGm1vcInv4quc4Q+Zmd6xP9NNv+xQ0Fq83DH21ZwdUA7IHutnPPM81HpzThdLW2Cg0hjnOzK0GNqrBdqZT+GPCO1UOc99nLK+MxWao4jQVbE0DUpNLv4gpAf7tnaJJyAAIuvBRfVdsMuc+QHErphiHUaLKLSWta28fG6SXuPeSekDcrtLWl8b/APDXduSUId/6LWrGjaGFwzw14fXI/jPEw2AeyyR7oveLnpFI4vE0O23+LTJ2nEHbY6c5ntMPq60/tnNeSCQfMHKeOauYfWAtb7P2bWkANY5nY7ibGfute7Jmlp5xk382e8/z+hSx+ObVe57W7EwYkOg8slA+tMD7ZLB0zOc3MjLeV4++fjvUGjfHCSS6Oi1XrS2pTcRDrjvvP2Wj0oThqxYP+267OQ4Acj9lRp4gsdIkQZ4Lo6tIYpuHd8QqUj/W0PHhP0VUkpcMotg65+p4ff3O6ogUMMD8jJPMgSfqvnuKxDqji5z9pxM2k+Vgu91oxGzQfAmezG4ggzPKxXzf2l+Hkr2ksRM34dFuMpvtsl2DutHTxlekutN+gI6cEa64jP6jv8CUq1SbkAbrlGkehl5JJvlPWfNW8BhmPjac2TIDTcnj3LWiSILoHL9yFPhI22gEC47REnoBK5gjPO14eD6xq8wMYGgzwPkJ32W3XN6Mxg2Wh1jwNoW10dpJlQlocC4Tkcx+V6lFkcKJ8hfXJyci+iItJmCIiAIiIAiIgC0mksJsmR7p+nJbtR1ACCDcKi+pWRwy2qxwllHJmqWGxhSs0oRmAVa0jgIki7fqO9aR4Xhz9SmWOj16/TtWTbf4mDm2V6dJgWAhaYFeFyi9TZjGTr08DbHSh3KvW0g471Q21g6qqJWzl22SVMV4JatcnMqnVqLyrVVDEYlUtGmET3EVFqzQfVcW02lxAJMbgMyV5Vrue5rGXc4wB65eS63RbBh27LQDPvne8/jgFOutN5l0XyscF8PLNDhqTaTYbcm5O9x9blBXxEiT64LocbgaVXtCWO4j7jetZiNWa2bC13WPML0YvPERC+r9zw/qc7XZLpGcW6ErGowHMRw5d0KximllR7HCNkkHpb628V7tbvXVTSNDl5RVpnh/c5Lx1pMjda/0WT2Fpkblkx4M8LnLIc+SHM+ShWbPf+63eqVfttYfmaR43+y1NSN0Lfau4Ruy+oJ2mFpjlMyPD6KmUTt816TTO11nDTQftcjw3r5u4C8QRymfGF3mt7C7COjIbLj3AhcFRfBkgEkC53cet1dZzIy/hqxS39f+EwpO3AZTnu3ZFShzGwS0k89kieovPAqOi8g9ki85ZxvUbyTmY33zI3R63rnRsab4Z403Np7vupsPXNNzXgDaHzCY7gsGsjKAOsrCRJvxQNJ8FmppF7gwlx7IjO+ZcSe8n6KXBY97antGuLTM9RZVKdO19+Z5eipaAyCc9nNkMNYPrWr+mW4inNg8WcPuORW2XyTRuNNCoHsOyRxFnCbgr6dovSDazA9h7x8p4FenRdvWH2fL6/R+jLdH5X/YuoiLSeeEREAREQBRVFKsHhRkdRVeVp8fgQbt7J+h6LdvYq76SyWw3rDRrqs2vKOQr9j3rKH244hdXWwYdmFqMXq1Sf8ACOi86ei9j0YamL7NHVxIBVStpBozcr2K1JYd7v5nflaqv/0+pncT3knzVf5J+WWfmIeDXY3WOkLB4J4Az5LU1tMuf7ojmfwuiGozW5BXNG6rtZUaXDsg7UcYyCujpYRWWslctTJ8R4MtWdE+xZ7Wpeq8Wn4GHIDgTmei2FZyu1zKo1WArHKWXk1VLCMWcQYWxw2McBBVARkp6YBUFJp5QsipdljSOi6WIbPu1IgOgTykbwuN0roOvR7Tmy0T2m3AzMnf4hdmCrFHExY3C1Q1KfE/6lNdk6fl5Xs/9HzZ1WbTbd4lRCkTJG7cN4zyX0PG6Ew1a+yGu4t7J+lj1CrYPVWnTcH7bnRkCWxlG4K9YlymaVrq0vKfsfP6hHw2vHj5LtNWcFs03PdfbERG4THirp1cwxPtDTAvMbTo8JjotdrPp1lNppUXTUiLZMHPnwCj9iu/VKyO2OfqbrVzSNLFUalMEO9m59B7Tvi3UEb+9chrDoz2Ly0gneDa4nfzvu5cVrdWcY7C1faMuDZ7fmH5G4r6jRNDGUpgPacwcweHEFWbMpRM9GpdE2/D7Pl4dHGMgZ8ekzZSURe+XH9l0ms2rIpta6iDs32t8G2zPKxXN3EXuIGUnpAVbTi8M9qq2NsN0CR1S1hHHiZUVoteTmcx6upHkWLe+4zO/v6rzbG0LCM4H25ISiWYkZdN3coaJh18szfPdAPFSe1jfn4H+ysYXRdSo2WNLmgja2bkAzYDjZd7ItqK+LhHlWrMkHa55Lf6paRdTIIBLSdlzRe26OYkqro3VWpUH8Qmm3+onkN3XwXX4XC0sOwNbAjeY2jzJVkVJPd0efq9RU4emvibOgpulZrTaJ0kHvLN0SPutyvTqsVkco+bsrcJYYREVhWEREAXhXqICJwWBap4XhaoOJJSKxasSxWixYmmouBNTKhYozTCummsDSUdhNTKLqAUT8OOC2JpqN1FQcSSkaHF4ScrFaquwtzELqqmGVavgdoRCw3aZSeVwb6dRt4Zyzh1Xu2dyv4vQT/gdHfktXX0ZjG+62m/q5v2KxS01iNnrwa7L1GoYvmszUWkNPGjOg3/ANh/+VGaONP+m1vUn7BR/L2exW5Q9zdivGZVPGaaZTHafHLMnotcNEYl3vOI7rfupKWrJ3ie9Xw0jfZXKyKNDpbWerUltOWN4/EfwtK0Fd//AJYB3L1uqnJaY0OPylbuj5OGYStlovStSi7aYY4jc7kQur/yseCiqarngpOEvJHfBm90HrVRrgNf2H8Dke471Yx2rlGqdodl3zNMT0XJnVkjctjhWYikLOLhwOfiq25Je52OYvMJYLv+SqX/AJHkcOypamptB0bJc20Zg8BNxY2VY6aqN99rh0nyUbtZmj49nvkeaqd6T5gXepqH+82TdVMO2C7adHF0eQC2NF9Ok0NY0NaNwt/dcpU1mYf9Vv8AMFB/jDHZO2u66i9RP9kcHHCc/wBSWTqsVpgAdkXWmrV3PNyq1F5flYc1vdGYNguRtHnl4KcKrbZZkQc66Vx2T6uYR20HxDb3423LqFUw71bXsU1qEcI8q6x2SywiIrSoIiIAiIgCIiAIiIAiIgPIXmyskXMAwNMLw0QpETajuWQmgF5+nCnRc2I7vZX/AEo4Lw4QcFZRc9NHd8ir+iHBefom8FbRNiG+RVGDashhQrCLu1HNzIf04Xhww4KdF3ajm5lY4NvBRu0e3grqKLri/BJWSXk1j9EtO5VaurzD8I8FvUUPQh7E1fNeTmX6q0/lHgvG6rsGTQunRc9CJ38xM0VLQgG5W6WAhbJFNVpEXbJkFKjCnRFNLBW3kIiLpwIiIAiIgCIiAIiIAiIgCIiAIiIAiIgCIiAIiIAiIgCIiAIiIAiIgCIiAIiIAiIgCIiA/9k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4" descr="data:image/jpeg;base64,/9j/4AAQSkZJRgABAQAAAQABAAD/2wCEAAkGBxQTEhITEhMWFBUXGBUUFhgXGBUYGBMYGBgXGBYYFRgYHCggGBwlHBcUJDEhJSkrLi4uGB8zODMsNygtLisBCgoKDg0OGxAQGywlICQsLCwsLCwsLDU0NCwsLCwsLC8sLCwsLCwsNCwsLCwsLCwsLCwsNCwsLCwsLDQsLCwsLP/AABEIALcBEwMBIgACEQEDEQH/xAAbAAEAAgMBAQAAAAAAAAAAAAAAAwQCBQYBB//EAD4QAAEDAgIHBQcCBAUFAAAAAAEAAhEDIQQxBQYSQVFhgSJxkbHwEzJCUqHB0RThI5Ki8RUWQ2JyBzNTk9L/xAAaAQEAAwEBAQAAAAAAAAAAAAAAAgMEAQUG/8QALhEAAgIBBAECBAUFAQAAAAAAAAECAxEEEiExQRNRIjJhcQUUM0LwkaGxwdGB/9oADAMBAAIRAxEAPwD7iiIgCIiAIiIAiIgCIiAIiIAiIgCIiAIiIAiIgCIiAIiIAiIgCIiAIiIAiIgCIiAIiIAiIgCIiAIiIAiIgCIiAIiIAiIgCIiAIiIAiIgCKCpjGNsXtB4TfwVN+nKQJEkkZwPyoSthHtonGucukbNFRZpakfiI7wVbpVWuu0g9xSNkZdPJxwlHtGaIimRCIiAIiIAiIgCIiAIiIAiIgCIiAIiIAiIgCLwmM1GcSz5h0v5Ljkl2zqTZKig/Vt4/Q/hejFM4+YUfUh7o7tl7EyLFrwciD3LJTTyRCIiAIvHOAEmwC0eP0gX2bZvn3qm6+NSyy2qp2PgvYrSjW2b2j9PFabF42o/NxA4Cw68VESonPXi3a6yb9kejXpox8FerhXGR7Qt/4BoMcJcDHS6lo0GtEDxJJJ7ycyhcm0ssrZMv9PBkXLxtUi4MFYlYSoqxrk5tNthNOubZ42hx3/ut9hsS2oJYZHl3riiFLhcS6m7aaYO/geRXqabWtcT5MlumT5idqiqaPxzaotYjMfjkra9eMlJZR57TTwwiIunAiIgCIiAIiIAiIgCIhKALCpUDczCq18dns/zbun5XE6yazPY806Q7XxPNzfLZG/vyWaeoS+U1UaWdrwdli9KtYJkNHFxj6LnsVrlREj2jnHgwG/l5rgKtRz3Fz3OcTxuoS2LdVkldJ9s9er8NrS55O3ra4UyxzmMJfYAOgc5JE87LRVtba8ztBrZjstFpyN5WlDJb1megWGIYNkjjZVObNlekpi+s/c3D9O4mb1XeQ8FstEa1VG7XtZe2LHfO7pxXONfMTyvPismN8hZcTeeGSnTW44cUdfT1yE3omOIcCfJdLojTAqt2mOkb2uzHfvHkvlzzxt9ys8BjKlOo00zeRabGfm5KcZuLyZLdBXOPw8M+z0qod37xwUi1FCsbFtyPAjeFY0tjxTol43wG959HwXoQuTTz4PBlU9yS8lHS2M2nbA90Z8z+y1xcq9OtKlBXg33O2TbPWhUq1g8cVgQpS1ebPr1yVGCaZgVjCkNvWcblG4qLJI8IXiFy8lcGBCjeCsyTBiAd3Ad4lH8PXJTTwQZnhcUWEOabhddgMYKrA4dRwK4grYaCxvs3iTY2P2PRejotQ4S2vpmbU0bo7l2jsERF7Z5QREQBERAEREAREQHjnQJK0OnNLtptLnmB8Ld7zwV/SeJDQST2WguPQSvkmk9IOxDy9x3nZb8o3BYtRb+1HpaHS+q9z6RZ0npmrWJ2iQPlyA/JWvc4mAb8OSzos8OiyqvbuMdMvqsT5Pfiox4iuCsZbexHH8rF1QOgT5flRt2ptf1vhbHROF2zt+yL2ts5sEi4OUdTC4ic2orJWwOIax4L2hwFyHZHhPWFhVeCTAgX4w0d+/dC3FTVh1QxQO00tJBeCIdkWuMZyN32UektBGg1jbCILnF47RgWDWgSJncu4ZV69baw+TWsGRyiYtl+6kY/vA+vSFFTbOXruWbd9j38Fws7Jaxm5v5/RR+yF5+yyLSN31HoKJxN5t3erIdWfB2Oo+NHapdra94A3AFgYPepNedIOYKbJtJcOsW9cSqmojGbdQ/HsiOTZv8AWFW/6pVBssI+AtPiS37rls3Gvjy8Hm+mnrMYPdDY7aAW+pVfXrNfPdC4qCPXVdfgsTK8uMmnhmzUU+UbxrkcOiqUahNhc52U9KsDN1oTTPPcGiOo7P1b0VXeT6lT1j4qrUO/1++R8VVJF0ENv19h4FKlWBkTfIRxVerUgqzorCuqu3hozP28FFJyeESklFbmS4XDuqGB1N1cx+jgGi+18w+45KhpvTraH8KgAXixO5nfxK5z9fV2g9zyXZySfULcqoxjh8v/AAQhp7Lfj6Xj6nQuCjYVjQxAe0Edx5LMZqlJpkHFrhnbaKr7dJhOcQeitrS6s1Ja9vAg+P8AZbpfRUy3Vpnh2x2zaCIitKwiIgCIiALwlerxwsjBzmn8aKdJ73iWxGz8xdaDyXzJ7GuJ2WbDcwA4mOV19B12w5dh3O3MIebTYWJ6TPRfO2v5/aAvKn2fRfh6Xp5RK2hbj1UTmXsPqrLX7lBXJJIyj1ZVs3xbyQGBz6kK1g8UbAHZk5y4N5T+YUHs98eKiiTx9b/wuYJtJn07RekKbaLXvqNJOZn3jyBzy+i5fWjHCpU2WgSDc37oy9WXPCqTFzbdffuXtWm8XM53ztmPxnwU3NtJGOvRxhNzySPMZ25Zgd6xFQQ6xnvAb4RJSTnw3cf3Wbh8w/PiFWzWj2izO5JPlwEKNz/V5XnsnEgMG0b2+Lw3rptBaovcRUxXZYL+z3u/58ByGe9dis9ELbY1rM2XdSMAabH16gjbjZn5BvPefoFy+v2L26dV3NsfzCF1OsOmRHs2GGjON6+da3YmaRHEtH1B+yx22qyyMI9JlWmhKU3dPt/4IdE1LBdVgMQuQ1ew76h2abS4gEkCLAZkzkusOFfSbL2kTadwPAFVypcp/Q22Si3tzyXHaXewyx0biLEHxV7B4z2vbZaoI2mzAfzC5xzyeCjw2MdSqNcDlnzG8K9xWMeCE9PGUfh+b+dnYtrgifVuPA23qKq+Pr6tmq+NqjYFeldp98Af1DmLyqbsUHCQZkc/MrPZFxZjrWSwwGo9rG5kx+T3ZrotI4huEoBrfeiG/wC48TKo6rYedqqe4dDf6+S1WvJcazRcgMGzwkkz9votGlhtg5+X0QaV16qfS5f3NEMSbkkHvJ53jLNSMfJEyfW5QUHOiNnmbC3MnhksW1ZynicrDfKuPVa9jZ4SsWOtvkR13reUKoc0ELl6b98wN3oK7orHFjth9mOktdw5fZVzWTLfTuWV2jv9Vzd/cF0K0OrDD2yeQ8/wt8vY0n6SPldT+owiItJQEREAREQBERAa7FxJa6IPHIg5jzXCab1QcXl+HDQ35JIvynPeu/0ph9ps7wtVTrkWK8zUNQniXXg9LS2ygt0H90fMtIYWpQcG1BsuIBAztJGYtcg2WLHXuTPBdvrPoB2J2alN8PaIg+64TPQyuVdoXEDs+wfOUi477blW17HsVaiM4rLWfJRqv5LxzQBtER4ynsajT26bm7M+8CI70wlCpVJDWudAJMA2EHO2fJRNHGO+DClcnK4g7lmWiD4Ru81PhtG1jAbSeTnZpi+cmIW0wOqWIeQXgUhmZIcegH3KYZGVtceXJGipVLxFhM9FLRpOqvDKTS5xyA3d53Dmu0Zqlhmnae57uRdb6CVcGJpUGltGm1vcInv4quc4Q+Zmd6xP9NNv+xQ0Fq83DH21ZwdUA7IHutnPPM81HpzThdLW2Cg0hjnOzK0GNqrBdqZT+GPCO1UOc99nLK+MxWao4jQVbE0DUpNLv4gpAf7tnaJJyAAIuvBRfVdsMuc+QHErphiHUaLKLSWta28fG6SXuPeSekDcrtLWl8b/APDXduSUId/6LWrGjaGFwzw14fXI/jPEw2AeyyR7oveLnpFI4vE0O23+LTJ2nEHbY6c5ntMPq60/tnNeSCQfMHKeOauYfWAtb7P2bWkANY5nY7ibGfute7Jmlp5xk382e8/z+hSx+ObVe57W7EwYkOg8slA+tMD7ZLB0zOc3MjLeV4++fjvUGjfHCSS6Oi1XrS2pTcRDrjvvP2Wj0oThqxYP+267OQ4Acj9lRp4gsdIkQZ4Lo6tIYpuHd8QqUj/W0PHhP0VUkpcMotg65+p4ff3O6ogUMMD8jJPMgSfqvnuKxDqji5z9pxM2k+Vgu91oxGzQfAmezG4ggzPKxXzf2l+Hkr2ksRM34dFuMpvtsl2DutHTxlekutN+gI6cEa64jP6jv8CUq1SbkAbrlGkehl5JJvlPWfNW8BhmPjac2TIDTcnj3LWiSILoHL9yFPhI22gEC47REnoBK5gjPO14eD6xq8wMYGgzwPkJ32W3XN6Mxg2Wh1jwNoW10dpJlQlocC4Tkcx+V6lFkcKJ8hfXJyci+iItJmCIiAIiIAiIgC0mksJsmR7p+nJbtR1ACCDcKi+pWRwy2qxwllHJmqWGxhSs0oRmAVa0jgIki7fqO9aR4Xhz9SmWOj16/TtWTbf4mDm2V6dJgWAhaYFeFyi9TZjGTr08DbHSh3KvW0g471Q21g6qqJWzl22SVMV4JatcnMqnVqLyrVVDEYlUtGmET3EVFqzQfVcW02lxAJMbgMyV5Vrue5rGXc4wB65eS63RbBh27LQDPvne8/jgFOutN5l0XyscF8PLNDhqTaTYbcm5O9x9blBXxEiT64LocbgaVXtCWO4j7jetZiNWa2bC13WPML0YvPERC+r9zw/qc7XZLpGcW6ErGowHMRw5d0KximllR7HCNkkHpb628V7tbvXVTSNDl5RVpnh/c5Lx1pMjda/0WT2Fpkblkx4M8LnLIc+SHM+ShWbPf+63eqVfttYfmaR43+y1NSN0Lfau4Ruy+oJ2mFpjlMyPD6KmUTt816TTO11nDTQftcjw3r5u4C8QRymfGF3mt7C7COjIbLj3AhcFRfBkgEkC53cet1dZzIy/hqxS39f+EwpO3AZTnu3ZFShzGwS0k89kieovPAqOi8g9ki85ZxvUbyTmY33zI3R63rnRsab4Z403Np7vupsPXNNzXgDaHzCY7gsGsjKAOsrCRJvxQNJ8FmppF7gwlx7IjO+ZcSe8n6KXBY97antGuLTM9RZVKdO19+Z5eipaAyCc9nNkMNYPrWr+mW4inNg8WcPuORW2XyTRuNNCoHsOyRxFnCbgr6dovSDazA9h7x8p4FenRdvWH2fL6/R+jLdH5X/YuoiLSeeEREAREQBRVFKsHhRkdRVeVp8fgQbt7J+h6LdvYq76SyWw3rDRrqs2vKOQr9j3rKH244hdXWwYdmFqMXq1Sf8ACOi86ei9j0YamL7NHVxIBVStpBozcr2K1JYd7v5nflaqv/0+pncT3knzVf5J+WWfmIeDXY3WOkLB4J4Az5LU1tMuf7ojmfwuiGozW5BXNG6rtZUaXDsg7UcYyCujpYRWWslctTJ8R4MtWdE+xZ7Wpeq8Wn4GHIDgTmei2FZyu1zKo1WArHKWXk1VLCMWcQYWxw2McBBVARkp6YBUFJp5QsipdljSOi6WIbPu1IgOgTykbwuN0roOvR7Tmy0T2m3AzMnf4hdmCrFHExY3C1Q1KfE/6lNdk6fl5Xs/9HzZ1WbTbd4lRCkTJG7cN4zyX0PG6Ew1a+yGu4t7J+lj1CrYPVWnTcH7bnRkCWxlG4K9YlymaVrq0vKfsfP6hHw2vHj5LtNWcFs03PdfbERG4THirp1cwxPtDTAvMbTo8JjotdrPp1lNppUXTUiLZMHPnwCj9iu/VKyO2OfqbrVzSNLFUalMEO9m59B7Tvi3UEb+9chrDoz2Ly0gneDa4nfzvu5cVrdWcY7C1faMuDZ7fmH5G4r6jRNDGUpgPacwcweHEFWbMpRM9GpdE2/D7Pl4dHGMgZ8ekzZSURe+XH9l0ms2rIpta6iDs32t8G2zPKxXN3EXuIGUnpAVbTi8M9qq2NsN0CR1S1hHHiZUVoteTmcx6upHkWLe+4zO/v6rzbG0LCM4H25ISiWYkZdN3coaJh18szfPdAPFSe1jfn4H+ysYXRdSo2WNLmgja2bkAzYDjZd7ItqK+LhHlWrMkHa55Lf6paRdTIIBLSdlzRe26OYkqro3VWpUH8Qmm3+onkN3XwXX4XC0sOwNbAjeY2jzJVkVJPd0efq9RU4emvibOgpulZrTaJ0kHvLN0SPutyvTqsVkco+bsrcJYYREVhWEREAXhXqICJwWBap4XhaoOJJSKxasSxWixYmmouBNTKhYozTCummsDSUdhNTKLqAUT8OOC2JpqN1FQcSSkaHF4ScrFaquwtzELqqmGVavgdoRCw3aZSeVwb6dRt4Zyzh1Xu2dyv4vQT/gdHfktXX0ZjG+62m/q5v2KxS01iNnrwa7L1GoYvmszUWkNPGjOg3/ANh/+VGaONP+m1vUn7BR/L2exW5Q9zdivGZVPGaaZTHafHLMnotcNEYl3vOI7rfupKWrJ3ie9Xw0jfZXKyKNDpbWerUltOWN4/EfwtK0Fd//AJYB3L1uqnJaY0OPylbuj5OGYStlovStSi7aYY4jc7kQur/yseCiqarngpOEvJHfBm90HrVRrgNf2H8Dke471Yx2rlGqdodl3zNMT0XJnVkjctjhWYikLOLhwOfiq25Je52OYvMJYLv+SqX/AJHkcOypamptB0bJc20Zg8BNxY2VY6aqN99rh0nyUbtZmj49nvkeaqd6T5gXepqH+82TdVMO2C7adHF0eQC2NF9Ok0NY0NaNwt/dcpU1mYf9Vv8AMFB/jDHZO2u66i9RP9kcHHCc/wBSWTqsVpgAdkXWmrV3PNyq1F5flYc1vdGYNguRtHnl4KcKrbZZkQc66Vx2T6uYR20HxDb3423LqFUw71bXsU1qEcI8q6x2SywiIrSoIiIAiIgCIiAIiIAiIgPIXmyskXMAwNMLw0QpETajuWQmgF5+nCnRc2I7vZX/AEo4Lw4QcFZRc9NHd8ir+iHBefom8FbRNiG+RVGDashhQrCLu1HNzIf04Xhww4KdF3ajm5lY4NvBRu0e3grqKLri/BJWSXk1j9EtO5VaurzD8I8FvUUPQh7E1fNeTmX6q0/lHgvG6rsGTQunRc9CJ38xM0VLQgG5W6WAhbJFNVpEXbJkFKjCnRFNLBW3kIiLpwIiIAiIgCIiAIiIAiIgCIiAIiIAiIgCIiAIiIAiIgCIiAIiIAiIgCIiAIiIAiIgCIiA/9k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2" descr="data:image/jpeg;base64,/9j/4AAQSkZJRgABAQAAAQABAAD/2wCEAAkGBxQSEhQUExQVFhQWFhcYGBgXFRgYFxgUGBQXFxUYFxcaHSggGBolHBUXIjEkJSkrLi4uGB8zODMsNygtLisBCgoKDg0OGhAQGywkHyQ0LCwtLCwtLCwsLCwsLCwsLCwsLCwsLCwvLCwsLCwsLCwsLCwsLCwsLCwsLCwsLCwsLP/AABEIALcBEwMBIgACEQEDEQH/xAAcAAEAAgMBAQEAAAAAAAAAAAAAAwQCBQYBBwj/xAA6EAABAwEGAwYFAwQCAgMAAAABAAIRAwQFEiExUUFhcQYigZGh8BMyscHRQlLhB2KS8RSCI3MkM0P/xAAaAQACAwEBAAAAAAAAAAAAAAAAAwECBAUG/8QALBEAAgIBBAEBCAIDAQAAAAAAAAECEQMEEiExQVEFEyIyYXGR8BTBQoGx0f/aAAwDAQACEQMRAD8A+4oiIAIiIAIiIAIiIAIiIAIiIAIo31gFA61HgkT1GOHbLKLZbRa813bqNz9yVnl7QgukW92zaItV8TmVm21R+oqq9pY/Kr/Ye6ZskVKnbNyI8lap1A4SDK1YtRjyfKyri0ZoiJ5UIiIAIiIAIiIAIiIAIiIAIiIAIiIAIiIAIiIAIiIAIiIAIioW21GcLfH8JGo1EMEN0i0YuTpFiraQOZVV9oJVXFHFYOr+4XCze0pT7dfQfHEWcSxdVVfET0XmI+4WV6hsuoErnrFxUBrez70WBq+5SJZbLqBK4rEvA/3wUIqLFxzBPPj/AAlORdRMqj+SwoVzTdLSc9eIKifVGfVRPrDZUU3F2uxm21R1dgtwqCP1fXmFcXEULWWkEHRb+je/dxajjy95L0Wj9qxlCsva8mPLp2n8JuEVKz3kx3GOuk7K6uviywyrdB2jM4uPYRETCAiIgAiIgAiIgAiIgAiIgAiIgAiKnel6UrMw1Kz2saNzmTEw0ak8gobSVsC4qtuvGlRGKrUZTG7nAfVfJ+1/9RqlcfDs2OiwHN+KHuG2XyDoVwT3lxJJJJ4kyT4rLPVL/FFXI+5W/wDqNYaYOGo6o4cGMdn/ANnAD1Wirf1aYD3bK4jnUAPkGlfKYW77N9mqtsd3e7SB71QjIcmj9TuXDis2TVzStul++pMbfCPqvZbtbVttN7zRFJgIa0h5cXO1dHdGgjxPJbBz4zVayWVlCmylTENY2G7xvzJMkncrzF/ped1etnmny+F0b8eOkSYp6LEVANM1A6soXVisikPUC260b+/BRVLSPfvRUy6TxXivuZdQRYNo3Q1uf2UBeP8ASjc/y98FHJO1ErqpOUrAuPv7KE1lgavNW2liRx0/PgsKmoCrvrKpare2mCXGB6+CZHG30VckuWXnVIVqxWiXRv8ASFxVr7RE5U2xzd+Fq69oqv8Amqv6BxA8gtmPRvt8GPJrIdLk+g2i1OaYzhd5c9oNSjTcRBLc+oy+y/OzmvE993PvH8rpOznbG1WWAH/Epj/86hJy/tdq36cl0NDFaaTbfDM+XULIuj7ii0nZztRQtg7hw1AJNN0YhzH7hzHjC3a7kZKStCgiIpAIi1PaS/WWOljdm85MZxc78blQ2krYGz+IMWGRiiYnODkDG2R8lmuR7J3BU+KbbayTaKg7rdBTYRoRvHDh1065EW2gQREUgEREAERc5227TCxUQWiar5FMRIERLnchPifFVlJRVsD3tn2nbYaQIwuquMNYXRAz7zhrhy9V8Tvm+a1pfjrVHPOcAnut5Nbo3Tgorwt1Sq9z6ji57jJceP8ACpkrm5crm/oVfJgSvWoSvJSyKMsS+23JSbZ7NRptGjGk8O8c3HqSSV8l7LWGnaLVTp1ZNM4i4AwS1rC6JGgJAE819XZVkTGUnCP7f9z5Lne0fkVGvSx5dlmtaVVdVUbnrFzlx6Oio0ZYljiUZevHOVtpYydWjRRGqsHqIlMUSSR1VRlyxK8V0iDKV4URykCvWdC0b7C57y54nXwGy21R8Hl6rD/mhvAnqfsujp9sFd8nO1Mcs3SXBQN2xwheOurIHCc+RWyo3g95wsZmdAJJ9FvbDc1V8fEIaNhmfrA9UyWoiuGZv42TycPaLtP7T1gqu+xEDSI5L6zSuGiPmxO/7R9FOLrs/wCw/wCbvypU4vt0R7iR8ksTC0hwJa5pkEEgg7g6hdzdnbKswD4kVGjfJ/8AkMvMLa23svZ6g7pLXcCQHD6T6rnrd2JrgxSLXDfGW+bT9pToTcfkl+Cjxzid7ct+UbUCabu8PmYcnN6jiOYyWyXyG6+x14C0sLXNp4SHGrLSAJzAAhzjrkYB4ruLbabdZqbn1H2WpTYJNRwqUnx/6wHNc7gIIzXSxZ3KNyRZX5Ntfl707LSNSoeTWj5nu4NaPcLn+zV0vtFX/m2sS8//AEs/SxuoIH0/y2jUdnbG+8bQ6taJNKkYDTpi1DCBlMEF2wIbxK+jpkfj+J9eCFzyERE0sEREAEREAF8v7b03Otbw8GIbgxDLAGj5eWInxlfUFDarKyq0te0OaeB+2xSsuPeqIas+GWmxs0GR46fha2tTYOK+s3v2Bp1M6bi07O7w6B3zDxlcDevZCvRJxMeBuBiH+QWLJjnHwUpo5t+CMp8yqj3DZbSpd5HEeR/CrPsR3Hn+Um36FuSz2TvNlnrlz4DXsczFHylxaQTyloB5FfSrGCA9p/SQRzB/16r5M+wmeH+Tfyu2/puyq51Zj/iOAawNJJc0AEy0agfpy2Cy6yCnjb9DTp5tSSZ0bjmvMa3tluOZxTkdFsqN0MbwHkFz8WhzZOkbpaiETjolePqLuG2Bm3qorRdbHfzn4J79mZkr4F/yonCvKjcVv71uPCJb/B/C5+s0gwRB2WZ45Qe2Spj4zUlaEoVGCs5UUXMlhUcj3KCq9TFEle0FXLs7PvqwXy1p0/cfDgOq2Vz3VEVHjvataeGxPP6LpaFONUe9beyH5EznRWu66adIQxsbniepV+QF4HgLHEEyKUeV2Zm2+z19RRuK8fUUReUqcrLpGb3c1H/yCOnr4KN1RVa1TnwSHNp2hihZt6duY7WQQMjx9+C1d+UxaQynUc5gDsTTqJiAS3R0cJ0Oap/Gjir1G0NqMwP0Gh4jp70lbcWqySfdP/v0ZSWGKXXBb/p3Zvh3fRBEP75qTr8T4jg+eYIjwXSL55au1j7BXFKo34tMtBMZPDpIxAnUFuHI8ZzXZ3LfNG1U/iUXSNCDk5p2cOC9PgzxnFLz6HPkqdGwREWggIiIAIiIAIiIAIURAGtttxUKvz02zuBB9Fo7X2CoO+UlvquuUdVx0Gp9BxKXkUEraJRwLP6eN+IA58tHzRkY2nguyoUKNlphrQ1jRkAOP5KltVpZRbJ4nqSea1F5zVGMYpaYjSDy8x5rDOsdvuXp6fv7wNir+xKL6xyG93Yuz9FC+3PNN4xnED3XZAlufAaaSoallDJAEOaBPjr0znwhSClhxaZEEeRJ9Asu7K+JP1/sZUfBrnPqS3vuzGUOPvUx4LaWC8Hio1jjiDieRAAnEeS1tUZADgI83E/dKBw4nHU90fc9NPVZ8c3CXD+/9jJJNHVNrNqA4SDw8Vz99XWPTI7cuip2VxpvxA6HwI2K6a0kPZOoIB/C0zrVY3aqSFq8cuOj55WpFp+/vio3OW1vNneOxn31XNWu04HFp4ewVyYLf0bFIuOethclgxn4jx3R8o3O/RaW6Wm0VQwfKM3HZv5Oi7mmyAABAAyjZK1MtnwLtkuRLRGanLo9/ZQh8ZBYPqz7yScdRQpq2SYuf8LB9Q+9VC96gNQbjyU7vBZRLBqHwXnxd/KVXNTn0Ub6qrZfaTVqyoVqkqKpWM+Cqvqbq0YNluiZ1RZ0LRBzVM1F5iTVGiCt/UCjiZRrcRNN3SMTPD5vMLmrlvqrZaoq0nQRqD8r2/tcOI+i6q/jisdQHhBHIteDPliXz3Eutgk3FPyjlaiO2Z+j7mvNlposrU/leJjiDo5p5ggjwV1fIP6S38adc2Zx7lWSwcBVaJy2xNB8WhfX128OTfGxaYRETSQiIgAiIgAiIgAVC+phaXnafwM1nUzgefT2FXvHNjmggGOJA1+nFJnLtrx/0skaG0tL8FR5ye/IahrdNOR81ds9ItdGcOEgzqRnrOsGJUDmwMLg0EGZGxAyIylWXEwQTkANNnNiZ5yfNcyKSlb7/bs0PqivUqTiOWeRgRMAmfNx9FjU/UMiSRpvkDHLvEeSkc8uidiD1G58VHXMAHm90+MN9c/BVbu/397JKVUa8yT0bw99FjaIwZTtnyM5DxHqlTu+hP2H3UNV05DTmsk3tTGJWYnll9F0NzV8dM7gx4QufBMdNOvkt12ejA+P3ceiZo2/efcrl+U0t+tgnTUrke09nBomroaWZP8AZxnpr4Fdhf5zPVaGtRbUa5jhLXgtcN2uEOHkVkjLZnfpYxcwRb7E3eKdna/LHVAeT/bqwdIM+JW/JheU2hrQBkAIEaQNI8FE+oufke6Tm+2MSJDUWBf4dT7hQuqqB9Ube+arEvtJ3O5eWij+J7jyVWrXG3qonVdojy9VdRJosVa/PzzVarV8fD3Cr1KiruqJ0cYEzqxUGJeEqMuTlEqSFy9a7NQFyzpaq1EGd7P/APi1Bu0+REfcL54u67Q1MNIjcR9AuKriHdVt03RztW/iRjZq7qb2vYYcxwc07OaQR6hfozs/erbXZ6VduQe2SP2uBh7fBwIX5ze1fUf6NXr3atmccwfisz4GGvA6HCf+xXR006lXqZ4n0xERdAuEREAEREAEREARsOp9wMlzRtWPGXT3iOYDRMa6Rrpmt+av/jJGobtOcbcVpqbmtDpLZgRDgZcOMCYyhcrNPfCFPim/z+sfjVWWaTHhnAwABOkDbbKNNlXc9uIkExpnnI2UVPI6xx7w+2c+SkceAnMRtOe2pz8kmU7SGJUYvdJIbq6YHTMHylQW4FgAdGggT6nkCT1Kks1pAMO+XTLWSREcs5Kr3vahVjKGcMon909O76pVxcHJvn0Lc3RUc+Sc+evgvXNGeYKxpN0xCQDnBziAADsMl60GRlOw/ASKT7LmVNw8Tz+wW9uOPhmP3HxO+ea0dobhkFo5k655ic4B5Qt3Zh8OiJ1jEd5Oa06VbZu/CF5OUaG/XZu6rSsOau3tWkrXsC5Tlum5LyzQlUaOko1pYOn8FQvKq2KtlHvPNTPKz5l8ZeHR45yq1qqleclRedUQiXPHPzWFR6PyVd7lpjEqZOeo8SxJXhTEiDIlRkr1y8DVYDwK5QZEFRUqakrVMI5+wgqzRdqLRJa3x8v9rQVhl0XT9q+ztWjTo2l2bKjQHCM6bjJaDyLYz3kbLnQ4LfGDgkmcvO902ys3MLediLeaFus7+Dnim7pU7noSD4LSAQ4iNVbuurgr0XgwW1aZ8ngpkXTTFI/R6Ii7IwIiIAIiIALwr1EAVQwOpRwLY9Fp6dMMOEvIH7WgEggztrPFbizOiWbT5TkudtDA17w4mcWQjhz8FxZySxwdcrh/ddo0wXLRafWDScBy3yLiTrL+HgVXptLpwnxnQbDisXU8xn0B5/KOW/QSvazyBhGXFx3G3IZZJMpN8vr6DEvQ8rwQBECJ4ScoE+JJ9OCrWhg4aA5dIifRSDQnkPz+F64/p4iR6zHmlt2ieiswaHTc/wAKVxaSYEHgZ9wsHNiefv31R2oJjoIHPPLmqqXFEk1ishqPAcJbqTy6q9e9oDYGW6zuwFtPE7InPw4fnxWive05nOZ06JmafucHHcisVvn9jT2qpicSsGrHUoTAJ2C5sVykjSzGw2qXnafot9TzXK3dSIIK6hjobMo1ePbKiIy4IrXVjJa19SV7aK0lV8SMcKRayR7lC9ehekJq4AiherKF7hVrAwDFmxiyAWQQBmxqt3TYxVqgEd0GXbQOHiqzVu7rp4BlqdVr0uHfO30hGWe1HU16FOvTdTqtD2OEFp0I1HTML432y7LvsL5zdQcf/G/jvhfs70MTuB9Xs1dT3hY6dqovo1RLHiDuDwc08CDBHRdrJiWRfU57R+eatTQqWnUwuDtYId5GVsO1/Z59hr/DdnTdLqb/ANzZ4/3CQCOh0K0zKmR99Vz5RceBfR+oKbw4AjQgEdCslDY6YbTY1s4Q1oE6wAAJUy7AwIiIAIiIAIiIArPOGpycPUfwqd7WVzs2a5TwOXHLM9FsLRSxCNDqDsd1BY6sy13zDVc7JBKTxy6lyn9fK/sbF/5LwaP4Jp97UzqRkCd+fJVqhkwJO+5J4nmVt7zu4kl7CdPlnIuiJWqp2R8gFpBnMQdOq5ubHKMtqXBohJNWKndA55/SFB+qdvsp7Y6HEbe/som0XPOQJJPgOpSZ23SLLqzKvTyPmOmqnsFjxQ93yjcakfZbChdrQAH94jyVe9LwaGlrf4haXjjiW/J+PqU3OXESteltga+P2C5e01S4yVNbLQXHkqsLmZMksst0jTCKijyFWtD57o8fws7RW4N148v5Vi7LCXEZLdpNO73v/QvJPwWLHYzgJjSD6rG0WvCutsF3gNgjUQuKvO7qtKo4PiJOEjQt4eKbrtO7U/AmMr4KtSvJ4LxrkbZ1OyisXCHQsxaFlhUgavSFSxxFC9hZOXiAPFkSBrkq1e2NbzOwVE1HVDnpwHBaMWCU+fBSU0jc2arJyXSWKlIXOXbQMhdnd1PILtafGoqkYskrM6VJWqbSrDKSmZSWxITZp+0FzstlB1GqNRLHxJY/9Lh99xI4r4Lfd01rJVdSrNwuGYIza5v7mniD9oyOS/S7WrQ9ruyFG8GMbULmOYZa9kSAfmbnqDA8glZcW/ldlWrNl2ftPxbLZ6g/XRpu82ArYKCw2RlGmylTEMptaxokmGtAAEnM5BTpy6JCIikAiIgAiIgAq9qs+LNphw0PA8irCKk8cZx2yJTado1f/NcyRUadciBkfFTUrY1w1jkd9leVO0Xex2eEA7jJYnp88PlkpL69/lf+DN0X2qMKzm6kAqtaba1oEa7clVtd3uGYcfHl0WntVKp/pZcr1XO2C/KGRUPLLNvvXX6D3ktHXrl3RZvoO/aVgbM86CPVc96TUZJXM0KcI9Fao4DUqs6o52QEfVbWjcziZK3FiuPkt2DQKPL5YuWY0F33WSdF111XXhjJX7HdwbwWxYyF1MeFIzSnZG2lAVS1WeeErYwsSxNlBMomcrbLv2C0dpspC+gvs4KqVrtB4LJk0ikOjlo+evY4cFE4nZd4+5GngonXA3ZZ/wCBH0Ge/OCfUdwCr1Kb3anyyX0A9nm7IOzrdkyOiUekQ89nz6nYDstlYrsJ4Ls2XE0cFapXaBwT44CjyGmu+7YW+s9KFLTs0KwymtEY0Kbs9ptUoC8a1ZBXKiF6iIAIiIAIiIAIiIAIiIAIiIAIiIAxcwFV6lkBRFDQEDruCNu4IijaibZMyxgKdtIBEUpIgkhERSAREQAREQB5CQiIAQkIiAEJhREAISERAHqIiACIiACIiACIiAP/2Q==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699792" y="1758454"/>
            <a:ext cx="49685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/>
              <a:t>[</a:t>
            </a:r>
            <a:r>
              <a:rPr lang="cs-CZ" sz="6000" dirty="0" err="1" smtClean="0"/>
              <a:t>strɔ</a:t>
            </a:r>
            <a:r>
              <a:rPr lang="cs-CZ" sz="6000" dirty="0" smtClean="0"/>
              <a:t>ː</a:t>
            </a:r>
            <a:r>
              <a:rPr lang="cs-CZ" sz="6000" dirty="0"/>
              <a:t>ˈ</a:t>
            </a:r>
            <a:r>
              <a:rPr lang="cs-CZ" sz="6000" dirty="0" err="1" smtClean="0"/>
              <a:t>berɪ</a:t>
            </a:r>
            <a:r>
              <a:rPr lang="cs-CZ" sz="6000" dirty="0"/>
              <a:t>]</a:t>
            </a:r>
          </a:p>
        </p:txBody>
      </p:sp>
      <p:pic>
        <p:nvPicPr>
          <p:cNvPr id="11267" name="Picture 3" descr="C:\Users\uživatel\AppData\Local\Microsoft\Windows\Temporary Internet Files\Content.IE5\3A9WNVSX\MP9004006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5644" y="3438128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2782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800" dirty="0" smtClean="0"/>
              <a:t>APRICOT</a:t>
            </a:r>
            <a:endParaRPr lang="cs-CZ" sz="8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15816" y="1700808"/>
            <a:ext cx="3096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[ˈ</a:t>
            </a:r>
            <a:r>
              <a:rPr lang="cs-CZ" sz="4000" dirty="0" err="1"/>
              <a:t>eɪprɪˌkɒt</a:t>
            </a:r>
            <a:r>
              <a:rPr lang="cs-CZ" sz="4000" dirty="0"/>
              <a:t>]</a:t>
            </a:r>
          </a:p>
        </p:txBody>
      </p:sp>
      <p:pic>
        <p:nvPicPr>
          <p:cNvPr id="12290" name="Picture 2" descr="C:\Users\uživatel\AppData\Local\Microsoft\Windows\Temporary Internet Files\Content.IE5\M96NF4NN\MC9001934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8194" y="3645024"/>
            <a:ext cx="4671588" cy="3108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8850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800" dirty="0" smtClean="0"/>
              <a:t>PLUM</a:t>
            </a:r>
            <a:endParaRPr lang="cs-CZ" sz="8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228184" y="548680"/>
            <a:ext cx="28083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/>
              <a:t>[</a:t>
            </a:r>
            <a:r>
              <a:rPr lang="cs-CZ" sz="6000" dirty="0" err="1"/>
              <a:t>plʌm</a:t>
            </a:r>
            <a:r>
              <a:rPr lang="cs-CZ" sz="6000" dirty="0"/>
              <a:t>]</a:t>
            </a:r>
          </a:p>
        </p:txBody>
      </p:sp>
      <p:pic>
        <p:nvPicPr>
          <p:cNvPr id="13315" name="Picture 3" descr="C:\Users\uživatel\AppData\Local\Microsoft\Windows\Temporary Internet Files\Content.IE5\MBNJE0WS\MC90043691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55693"/>
            <a:ext cx="3521546" cy="3521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5502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8" y="692696"/>
            <a:ext cx="8229600" cy="5400600"/>
          </a:xfrm>
        </p:spPr>
        <p:txBody>
          <a:bodyPr>
            <a:noAutofit/>
          </a:bodyPr>
          <a:lstStyle/>
          <a:p>
            <a:r>
              <a:rPr lang="cs-CZ" sz="6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Vzpomeňte si na co nejvíc druhů ovoce v angličtině..</a:t>
            </a:r>
            <a:endParaRPr lang="cs-CZ" sz="6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AutoShape 2" descr="data:image/jpeg;base64,/9j/4AAQSkZJRgABAQAAAQABAAD/2wCEAAkGBxQSEhQUEhQVFRUXFBQYGBgXFRUWGBgXFxQWFxUYFRYYHSggGBolHBQXIjEhJSorLi4uFx8zODMsNygtLisBCgoKDg0OGhAQGzQkICQsLCwsLi0sLCwsLCwsLDQsLCwsLCwsLCwsLC8tLCwsLCwsLCwsLCwsNCwsLCwsLCwsLP/AABEIALcBEwMBIgACEQEDEQH/xAAbAAEAAgMBAQAAAAAAAAAAAAAABAUCAwYBB//EADgQAAEDAgQDBgUCBQUBAAAAAAEAAhEDIQQFEjFBUWEGInGBkaETMrHB0ULwI1Jy4fEUFVNigjP/xAAaAQEAAwEBAQAAAAAAAAAAAAAAAQIDBAUG/8QAKBEAAgICAwACAgICAwEAAAAAAAECEQMhBBIxQVETIjJhcYGRofAF/9oADAMBAAIRAxEAPwD7iiIgCIiAIiIAiIgCIiAIiIAiIgCIiAIiIAiIgCIiAIiIAiIgCIiAIiIAiIgCIiAIiIAiIgCIiAIiIAiIgCIiAIiIAiIgC0YvFCmJO/ALeubzStqqO6W9Fy8vP+HHa9JSslHMXk2IHkpOFxxmH+qpadZSy8aeq8zFysl9uwZ0CKNTxTQxpceA8dlk3FsPFe0skfsg3oiK4CIiAIiIAiIgCIiAIiIAiIgCIiAIiIAiIgCIouNxrae9yeH5VZSUVbBKRVdLNpN226KyY4ESNiq48sJ/xYMkRFoAtWIxDWCXGPv4BbVy2eViapB2EAekrn5Of8MOwLylmlNxiSPEKauQoVQbH1U2jmxp03D5iCAyeoMz0Ee658POUv5k0dEuQqvk9diOqwfmlUmdZHgY9lFpVi55c4mRJsYBJsdQFjv6rk5vIjlUUiYk1sDe59h+VJY6eA9FXscpNCquKGRXSDN4ANx5hbmLUaguOh+i1U6p4WXRGkV9LvK60gt5KeubwuMLDYD0j6K7wmMa/oeX4Xq8XNFxUW9iiStFfFNZub8uK15nivhskbmw/K54VJMkrPl81YX0j6SkXv8AubeRUmjiGu2N+So6YW0WuFz4+bku5bQovUWrDVdbQf3K2r1otSVogIiKQEREAREQBERAEREAXkr1fOe3eKr4XGMxDA7QWtaHCdNp1MPLn5qmSfSPYtCPZ0fRlzubA/Fd5R4QFuybtEysxpJEkDY/UKbj8Ox41lwEDfcLl5FZ8X6P+x49lJSerzKHSw/1GPb7yuNzXL/4jazXF2hzC5sxLGu1O+HqsHRO8A8xxuMP2idUe2nhKTXM0ky94aYEcOd/HeYXJxJdJXJ/69b/AOCXHWi3zXMfh2b8xHoFzuJxzjuST14Kjz7MsUMU1rmRLrlhlndOlzXSJ2vwvETdSKlTisuTy3Kb3onrosqOIfwcR4EryH1ahHzOI6AmB7mB7Kvp14UTL8RXpV31dTCA4loOoyCDAIHywCBPSVi8kZpKTdWQkSnYHENxDN20nEATLW6tLpa4EReJny3icu2+aMwTKQaDWqa/4jWz3dcRJi3y2BublQ88zvFYh4okUtDi10C+mJkmb9fGOqhf6WrX10G1y2k0S57nd2ZBIpMEF753vFzJK1jHFuMd38vX/v8AJole2TquL+WATqMWEkWJkjfgo7MzcKrQ2m4tuHud3IH/AFa67r+FlcYCk2kwMpyBz4u6uPE+ylOGoXuOt1h+JNVezPskaG1QYIMg3BFwfAqQyouex4dhmuNKA2dQBgNBJuOk3KjMzWu5wBbpbpmfGfPhwXF+0G7LdbOlxmYta4NJu4xYbT/Ny6St1OuuYOBFVzC5ziWmd7G83Ec725Lo8O0Dr43W2ObnK0xJJIkOqryliywgg7FZhrSO8I6hVtUPkta0uPSAPMmw8/da5ZTx01/0VWy8znHan6Rs3j1IEqNTMj9/VRcPh6rpdWdTa4k2p6nANnuiXBskCATHCVOGDIHdIJ8IVpyyTyyk1r/Xnxoq0KL+Cl67KrEgwd+Kl0QVXFO9EsucpaQ08pt6XU5VOCxRbZ3y/RWy9/iyi8aS+CoREXQAiIgCIiAIiIAiIgCwq0g4FrgCDuCJB8lmiA5bGdlAx3xMNDXfyHY/0nh5qHRxsE06gLXDdptfou1XHdosL/FdqFjcHx5ea87l4Ywj3iTtlT2jy+vWa0Yaoxu4c15cJBjYtmYvaFhjGtbBhrawAJIBZqIEGY9p6LJlZ1MgEy0mJjbx5bbrfj8fTbDajQ4ESJAPpP2XmOSr6LKUl6VtLHh1J1VpfUa1xD9V3g72n5hFxPIjgsnVpEi83uCPUG4WyhRw8zSc6mTMgOkEHcOD5kdJ4Dkhy4j5Xtd42P3+qpLEpbJc18EdtXnZKLi4+G54ALPE4Wp/LbmCPytBY6G02d4mSY6R6Dqslhqf9DtoxfUb3mU2nS4k1HmZfaIB5cLWABhSMM5oc0CALgARy5cFm3KXkXLB0k/YQq3MWmk6Lg2IP4W+RfrZFnQ6lvp143KosNmgeIcQD12K2V8cxolz2i4Akjc2AHVYLM09E9bPO0NcfDdIDhIEEAgyb+0qsxVch0DgGj0aFHzfGBxDbxGo2K10HNdJ1jc7z9VlK5q2XqkXOUYmSeauKbydgT4AlV/Z7KdR+K893ZoH6uZJ5LqqDgLAQOinHjr5ooyqNQiAQR4iOnFTGmFZEyCDccjceYKh4jDaRLduXJbyg0rTshUZUb7qWxvJV9KopjK0cVpikqIZHxu4PHb8Lyg9Y4p0xAJ4rRTqrCc6yNk0WwqAhUeaZFmU68Piw9rnlxpv1MLWOJcGscCQSJi4G3SFszLNP9Oz4hpPqsbd+gtGlvN0mSPAHyVzRzZ9RrXafhy0EtmSJGxMbr0uPnhGLc379Eq1tGXZTA1qVJ4xBlzqhc0ay8taWtEEm0yDtZXarKWOIPeuPdWQMr1MOSM1+vwUk23bPURFsQEREAREQBERAEREAVfndBjqZL7adiNwTZWCqu0rCaJ6OaT4f5IWeX+D/wABHI1QouJ79N1OYMENMTpJHHopRFunPn4Kjzn4rXA0qZeDE3aBvBBk2tBnmvnFjl2f0bETFUyxobqGqw1OG/P5fM+Xmuj7O5cABVeSZHdadhzJHE8p/wAc7mQ7zdQJgggg+zo9jPRdxhndxhBmWMvz7oTUSJJE5tQ8FGxGHF4ABMSQInxWVGpdbMZVAb5fuFqp3FtszIFMhV2dYcPpuES4AlviBt57LdTqQtVassZZU4lkj543MAe7MyLn/H0W2hQfUd8zdA5Az6nZDllMi0tPT8FWWX0gxgaOHHn1WalF+F9ill4FzJmZJPNbMVgwWQeVthHDgtlWodJi1jfeFFdjnOAGm0QSPAdVDSobZ3uHphjWsbZrWho8AIUmmq7K8SKlNruY9+I9VYtKyTtkE6mRC9eLXWigbrfWql8W2XdCVxKMoH1w0ls7GPeyk4d03VZjnteXbEEn6qdlzQGtAsAAB0AC8+Ues0rLJ2i1olbK+Fa8DW0OjY7Ob1a4XHktNJTKZld0fCpVNw1Sm5we4PpmNHdh0RcVIsT4AT7KQG+XUKdiqdo5/XgoNCrz2U9UpUTdmym/cFXeA/8Am2eX3sqnDYfW6J2v5dFetbAgL1ODjkm5Pzwqz1EReiQEREAREQHiLxJQHqLyUlAerje0WYGpVNMfK06R1dsSfouwc8ASTAG5XBvpt1l0lx1E2sN547rk5k+sK+yURa1STbYWHgFqL/NSauF5KqxeKa2W6hrgkCb23Mcl4sm7suivzbFQ9rQJJ4COPQ24cV0GS4otptY9xO5DjFpcTptyXIUaRp1QajSTHzTNyRB6QLeqvMDVMEOEAE6TzCwcr0Xfh07cW0fqHsvGH4l7xPr4dFzteuG3JA8TC6eizT3RsLLKO3sozdSosj5W+gP1UfMMpa9rtPcJBFuu9uCltdKkkSDAXbGMZKiltHCVMlAJFwRIuZG1vyq6vTLDB/sV2OZwC28Sb/Zc3nb26ZnYi/iY+6znCPS16WT2QPiWUZlQEGOBjzFj9J81vwdLWb/KPforTC0WsnQ0DmYufE7lYR/ZbLkXJMxNJ+k3Ybxxnm2en0XZYTFNeJaQfr5jguTxLZWDanqs9KRDO4+IBxAVZjs2JBZQgk2L/wBLRxg8XeFguddLrTMxuZV7hMPpAAUyySWokGlmUkizr+H91MwrHUwGu8AeBVjhGKXUogiFquIpR7RdMr2ojUXqVScqt0sMTN7TyUmjXUw7J1Im0TataBJ4KupPUkiVsy7BMc+/W0x4Qt1inOSUSCdktM3dw2H3VovGtAECwXq+hw4/xwUSoREWgCIiAIiIDBJXi8Kkg9LlgXoVqehJVdp8QfhtaNnOv5Db98lzwdC6jMaIqMLTbiDyK5ythXNMEefD1Xk8/FNy7LwsjAO1KO/A05cdAl5Bdvcjaf3z5qUAhC4PCxUYrBNMmLlscY4xPHcqkyYV2l3xpA2aCQduNtl1WJZyHv8AZVOMbF1z9+jaLeoqu0OHFVjRHeDpa7i06Tt47ea7fKMYK9JlUEHULx/MLOHkZXEYuoHfwzIL2m4G3O/Dj6Kx7MZfWw4Ogyxxkh/dB6gAWPVWlLWw1o7QFbcPWcNQ2B6724jgoLa/O3utf+4jYe6rDLTKM05zQNQd0xF/NcFjKj+9Tq0tQB7wdBaYMgADpEHpO6+lM73iuT7W4cNGriLH9/vdbTx9V2EZfBX5VWaWjQIbEjeIPIlWbai5zs/VAb8MbtO25hxJb9x5LqKOXVHD5fUhcrbU2kXNWmVDxmH1NcOY/wAKxdh3MPeEfvmtNdiiUdWCoyUajSDp/h1Cf/Rlo9A4+vRd3SXGZbSADgP+SofWo4rrsvr6hfcbrPtc2iGWNCxViz5ZVfTK3ipZd2KVaM2QMeO8PD7lY01oNTW9x6xHQKQwrnvtJsvRPoG1zC1OMOIB4G/HmvGmyiY3FBkEQ5xNmzeJuT0H4XQ50kQlZbYfGvbxkcjdXWFxAeJHmORXJYao43J9FZUKzm3BXbxeY17dBxo6FFDwmN1WdY/VTF68JxmriUCIiuAiIgNaxJXqxIUgxc5aXuWxwWtzUBFquUKs5WD6ajVKCqwc5sVlKn47BcW78uaq6jyDEeq8HkYJY5P6NE7PajlR5m64HVWWIrwq94Jnr+7LzZ25UzRETIMIKmIc4kFjBcX+caQAekT6LswZXLdlsK2jVewaj8RsyQS0FhsJiATqO5kwupAWq154Un6bmUZuoOOw+l0891YUKmm6rO1GasoUQ5896oxsgTE8T/12v1W7jGUP7M92ZsxZb8pjqN1zfavEk0jxJcN/GT9FPwzjU2BjqI9iq/N8nfVvqAiRBBj1XO8zlX0XUaY7GZc3Sa5aNbyWiws1pIt4mV2FAFUnZigadBjHCC0vEdNbi2PIhXrCmN3JsSPMVRBBDhK5jMn6NTRd3CfYldiCC2+65fNqANc9Gtn3P3C1zppXH5KxKDKmup2fcTIIPrK6LCu5LQ3Bys24Vzdj6iy5Pxzu2jTRdUapK3PqwJPDhz6LnqWPqAkGAR0UhlVzjLjP79l04pxKtGp+GfJcCQSSbcysKGZ1ALwfEfhWrqgIXO13TVc0fzFJ4Ka6fITsuMLjqtSf5QLkA25SV7TaNZMCSACeJAkiT/6PqVsy7E/CbpZbieZPMr2o+Xk2vB89j+fNX5HAnCCn2v7X0WjLZNoKdScq+i5S2uWeOVINEoWV1g62pvUKip1OasspN3eAXp8HJ+9L5KSRZIiL2CgREQGteFZLyFJBqcVpe9b3sWipTQk0vqhR6lZZVmKHVVQY16yqsUZUusoNdVbJK3GcB1lYYWlqN9gs8UFty4BzD/UfoF4nOxP8jkaRejfp5WhS6GIncfhYMapNGmFxRg29Esj4zMmUhLib7AA/4C5+pXOKqguEMbs3fj9THspnalummTyIPqYVb2Zqai+DMaePOVnl70/oJI6Ci2Nlv/0xcCvabFKpmOMDxV8UU1T8IZXNaWOU6jUDhIIP74r3EU+Pl+FzuOqNZUcCQL8SAkcThLXhDZe1cW2mC52/ATf+yp6NXU4uduTJ/sqnEZ3TLwwGRxd+meA/urCjUB2utMkZJq0EWFE3U90OF7KpZUW5lcmwutcbvRDRExYh/kt9IqLUy3EOqOcAIOwJ2Cn4XKq3FoHnKsuDkUrr0m0ZmpZVWHwLi4uPEk+q6vC5PA71yptPKxyXqYOP0W/SlnJVKRCwbXI3XbjLW8lg/JaZ3atpY7VCzmMLjAbHdWNN6nu7M0jwI81nT7OMGzneq87J/wDNd3Fl1MhsdNl0WXYbQ2+5ufsFowuVMZcSfEqxAXXxeIsW36VlKz1ERdpUIiIDGEhZIgMIWDmLcvIQEOpQlQ6uDVxpWJYgOeq4EqJVy5dQ6itT8LKigcNjMvIUTByxxB2P1XcV8tlUuM7PvPy3WOXF3i0yyZCY9SWVVG/2rEN/QT5hbqOW1z+iPEheSuLljKqLNopO0Ltfd4fhQMoDaT94mx+y66p2dc4d65VTi+ytQbCV2ri1jcH8+kdtljTcFuaVUYbC1qdnMcR4GynM1H9LvQrzHxpwdUWtEt1S0HbgOUqjxmRNrVHPIuY9hC6HCZa913CFa0sthepxcDirkUbOLb2Opnmt1DsiG/LUePRds3CgLIUV1PHF+oizlqXZ4cXOPorLDZU1uwV22isxTSOKMfELK+nhFJZh1JDVlC0og0tpLMMWyEUgx0r0NWSIDyF7CL1AeQvURAEREAREQBERAEREAREQHkJCIgPISERAIXkIiAaV5pREB7oCaAiID2EheIgEJCIgPYREQCF7CIgEL1EQBERAEREAREQBERAEREB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2" descr="data:image/jpeg;base64,/9j/4AAQSkZJRgABAQAAAQABAAD/2wCEAAkGBxQTEhITEhMWFBUXGBUUFhgXGBUYGBMYGBgXGBYYFRgYHCggGBwlHBcUJDEhJSkrLi4uGB8zODMsNygtLisBCgoKDg0OGxAQGywlICQsLCwsLCwsLDU0NCwsLCwsLC8sLCwsLCwsNCwsLCwsLCwsLCwsNCwsLCwsLDQsLCwsLP/AABEIALcBEwMBIgACEQEDEQH/xAAbAAEAAgMBAQAAAAAAAAAAAAAAAwQCBQYBB//EAD4QAAEDAgIHBQcCBAUFAAAAAAEAAhEDIQQxBQYSQVFhgSJxkbHwEzJCUqHB0RThI5Ki8RUWQ2JyBzNTk9L/xAAaAQEAAwEBAQAAAAAAAAAAAAAAAgMEAQUG/8QALhEAAgIBBAECBAUFAQAAAAAAAAECAxEEEiExQRNRIjJhcQUUM0LwkaGxwdGB/9oADAMBAAIRAxEAPwD7iiIgCIiAIiIAiIgCIiAIiIAiIgCIiAIiIAiIgCIiAIiIAiIgCIiAIiIAiIgCIiAIiIAiIgCIiAIiIAiIgCIiAIiIAiIgCIiAIiIAiIgCKCpjGNsXtB4TfwVN+nKQJEkkZwPyoSthHtonGucukbNFRZpakfiI7wVbpVWuu0g9xSNkZdPJxwlHtGaIimRCIiAIiIAiIgCIiAIiIAiIgCIiAIiIAiIgCLwmM1GcSz5h0v5Ljkl2zqTZKig/Vt4/Q/hejFM4+YUfUh7o7tl7EyLFrwciD3LJTTyRCIiAIvHOAEmwC0eP0gX2bZvn3qm6+NSyy2qp2PgvYrSjW2b2j9PFabF42o/NxA4Cw68VESonPXi3a6yb9kejXpox8FerhXGR7Qt/4BoMcJcDHS6lo0GtEDxJJJ7ycyhcm0ssrZMv9PBkXLxtUi4MFYlYSoqxrk5tNthNOubZ42hx3/ut9hsS2oJYZHl3riiFLhcS6m7aaYO/geRXqabWtcT5MlumT5idqiqaPxzaotYjMfjkra9eMlJZR57TTwwiIunAiIgCIiAIiIAiIgCIhKALCpUDczCq18dns/zbun5XE6yazPY806Q7XxPNzfLZG/vyWaeoS+U1UaWdrwdli9KtYJkNHFxj6LnsVrlREj2jnHgwG/l5rgKtRz3Fz3OcTxuoS2LdVkldJ9s9er8NrS55O3ra4UyxzmMJfYAOgc5JE87LRVtba8ztBrZjstFpyN5WlDJb1megWGIYNkjjZVObNlekpi+s/c3D9O4mb1XeQ8FstEa1VG7XtZe2LHfO7pxXONfMTyvPismN8hZcTeeGSnTW44cUdfT1yE3omOIcCfJdLojTAqt2mOkb2uzHfvHkvlzzxt9ys8BjKlOo00zeRabGfm5KcZuLyZLdBXOPw8M+z0qod37xwUi1FCsbFtyPAjeFY0tjxTol43wG959HwXoQuTTz4PBlU9yS8lHS2M2nbA90Z8z+y1xcq9OtKlBXg33O2TbPWhUq1g8cVgQpS1ebPr1yVGCaZgVjCkNvWcblG4qLJI8IXiFy8lcGBCjeCsyTBiAd3Ad4lH8PXJTTwQZnhcUWEOabhddgMYKrA4dRwK4grYaCxvs3iTY2P2PRejotQ4S2vpmbU0bo7l2jsERF7Z5QREQBERAEREAREQHjnQJK0OnNLtptLnmB8Ld7zwV/SeJDQST2WguPQSvkmk9IOxDy9x3nZb8o3BYtRb+1HpaHS+q9z6RZ0npmrWJ2iQPlyA/JWvc4mAb8OSzos8OiyqvbuMdMvqsT5Pfiox4iuCsZbexHH8rF1QOgT5flRt2ptf1vhbHROF2zt+yL2ts5sEi4OUdTC4ic2orJWwOIax4L2hwFyHZHhPWFhVeCTAgX4w0d+/dC3FTVh1QxQO00tJBeCIdkWuMZyN32UektBGg1jbCILnF47RgWDWgSJncu4ZV69baw+TWsGRyiYtl+6kY/vA+vSFFTbOXruWbd9j38Fws7Jaxm5v5/RR+yF5+yyLSN31HoKJxN5t3erIdWfB2Oo+NHapdra94A3AFgYPepNedIOYKbJtJcOsW9cSqmojGbdQ/HsiOTZv8AWFW/6pVBssI+AtPiS37rls3Gvjy8Hm+mnrMYPdDY7aAW+pVfXrNfPdC4qCPXVdfgsTK8uMmnhmzUU+UbxrkcOiqUahNhc52U9KsDN1oTTPPcGiOo7P1b0VXeT6lT1j4qrUO/1++R8VVJF0ENv19h4FKlWBkTfIRxVerUgqzorCuqu3hozP28FFJyeESklFbmS4XDuqGB1N1cx+jgGi+18w+45KhpvTraH8KgAXixO5nfxK5z9fV2g9zyXZySfULcqoxjh8v/AAQhp7Lfj6Xj6nQuCjYVjQxAe0Edx5LMZqlJpkHFrhnbaKr7dJhOcQeitrS6s1Ja9vAg+P8AZbpfRUy3Vpnh2x2zaCIitKwiIgCIiALwlerxwsjBzmn8aKdJ73iWxGz8xdaDyXzJ7GuJ2WbDcwA4mOV19B12w5dh3O3MIebTYWJ6TPRfO2v5/aAvKn2fRfh6Xp5RK2hbj1UTmXsPqrLX7lBXJJIyj1ZVs3xbyQGBz6kK1g8UbAHZk5y4N5T+YUHs98eKiiTx9b/wuYJtJn07RekKbaLXvqNJOZn3jyBzy+i5fWjHCpU2WgSDc37oy9WXPCqTFzbdffuXtWm8XM53ztmPxnwU3NtJGOvRxhNzySPMZ25Zgd6xFQQ6xnvAb4RJSTnw3cf3Wbh8w/PiFWzWj2izO5JPlwEKNz/V5XnsnEgMG0b2+Lw3rptBaovcRUxXZYL+z3u/58ByGe9dis9ELbY1rM2XdSMAabH16gjbjZn5BvPefoFy+v2L26dV3NsfzCF1OsOmRHs2GGjON6+da3YmaRHEtH1B+yx22qyyMI9JlWmhKU3dPt/4IdE1LBdVgMQuQ1ew76h2abS4gEkCLAZkzkusOFfSbL2kTadwPAFVypcp/Q22Si3tzyXHaXewyx0biLEHxV7B4z2vbZaoI2mzAfzC5xzyeCjw2MdSqNcDlnzG8K9xWMeCE9PGUfh+b+dnYtrgifVuPA23qKq+Pr6tmq+NqjYFeldp98Af1DmLyqbsUHCQZkc/MrPZFxZjrWSwwGo9rG5kx+T3ZrotI4huEoBrfeiG/wC48TKo6rYedqqe4dDf6+S1WvJcazRcgMGzwkkz9votGlhtg5+X0QaV16qfS5f3NEMSbkkHvJ53jLNSMfJEyfW5QUHOiNnmbC3MnhksW1ZynicrDfKuPVa9jZ4SsWOtvkR13reUKoc0ELl6b98wN3oK7orHFjth9mOktdw5fZVzWTLfTuWV2jv9Vzd/cF0K0OrDD2yeQ8/wt8vY0n6SPldT+owiItJQEREAREQBERAa7FxJa6IPHIg5jzXCab1QcXl+HDQ35JIvynPeu/0ph9ps7wtVTrkWK8zUNQniXXg9LS2ygt0H90fMtIYWpQcG1BsuIBAztJGYtcg2WLHXuTPBdvrPoB2J2alN8PaIg+64TPQyuVdoXEDs+wfOUi477blW17HsVaiM4rLWfJRqv5LxzQBtER4ynsajT26bm7M+8CI70wlCpVJDWudAJMA2EHO2fJRNHGO+DClcnK4g7lmWiD4Ru81PhtG1jAbSeTnZpi+cmIW0wOqWIeQXgUhmZIcegH3KYZGVtceXJGipVLxFhM9FLRpOqvDKTS5xyA3d53Dmu0Zqlhmnae57uRdb6CVcGJpUGltGm1vcInv4quc4Q+Zmd6xP9NNv+xQ0Fq83DH21ZwdUA7IHutnPPM81HpzThdLW2Cg0hjnOzK0GNqrBdqZT+GPCO1UOc99nLK+MxWao4jQVbE0DUpNLv4gpAf7tnaJJyAAIuvBRfVdsMuc+QHErphiHUaLKLSWta28fG6SXuPeSekDcrtLWl8b/APDXduSUId/6LWrGjaGFwzw14fXI/jPEw2AeyyR7oveLnpFI4vE0O23+LTJ2nEHbY6c5ntMPq60/tnNeSCQfMHKeOauYfWAtb7P2bWkANY5nY7ibGfute7Jmlp5xk382e8/z+hSx+ObVe57W7EwYkOg8slA+tMD7ZLB0zOc3MjLeV4++fjvUGjfHCSS6Oi1XrS2pTcRDrjvvP2Wj0oThqxYP+267OQ4Acj9lRp4gsdIkQZ4Lo6tIYpuHd8QqUj/W0PHhP0VUkpcMotg65+p4ff3O6ogUMMD8jJPMgSfqvnuKxDqji5z9pxM2k+Vgu91oxGzQfAmezG4ggzPKxXzf2l+Hkr2ksRM34dFuMpvtsl2DutHTxlekutN+gI6cEa64jP6jv8CUq1SbkAbrlGkehl5JJvlPWfNW8BhmPjac2TIDTcnj3LWiSILoHL9yFPhI22gEC47REnoBK5gjPO14eD6xq8wMYGgzwPkJ32W3XN6Mxg2Wh1jwNoW10dpJlQlocC4Tkcx+V6lFkcKJ8hfXJyci+iItJmCIiAIiIAiIgC0mksJsmR7p+nJbtR1ACCDcKi+pWRwy2qxwllHJmqWGxhSs0oRmAVa0jgIki7fqO9aR4Xhz9SmWOj16/TtWTbf4mDm2V6dJgWAhaYFeFyi9TZjGTr08DbHSh3KvW0g471Q21g6qqJWzl22SVMV4JatcnMqnVqLyrVVDEYlUtGmET3EVFqzQfVcW02lxAJMbgMyV5Vrue5rGXc4wB65eS63RbBh27LQDPvne8/jgFOutN5l0XyscF8PLNDhqTaTYbcm5O9x9blBXxEiT64LocbgaVXtCWO4j7jetZiNWa2bC13WPML0YvPERC+r9zw/qc7XZLpGcW6ErGowHMRw5d0KximllR7HCNkkHpb628V7tbvXVTSNDl5RVpnh/c5Lx1pMjda/0WT2Fpkblkx4M8LnLIc+SHM+ShWbPf+63eqVfttYfmaR43+y1NSN0Lfau4Ruy+oJ2mFpjlMyPD6KmUTt816TTO11nDTQftcjw3r5u4C8QRymfGF3mt7C7COjIbLj3AhcFRfBkgEkC53cet1dZzIy/hqxS39f+EwpO3AZTnu3ZFShzGwS0k89kieovPAqOi8g9ki85ZxvUbyTmY33zI3R63rnRsab4Z403Np7vupsPXNNzXgDaHzCY7gsGsjKAOsrCRJvxQNJ8FmppF7gwlx7IjO+ZcSe8n6KXBY97antGuLTM9RZVKdO19+Z5eipaAyCc9nNkMNYPrWr+mW4inNg8WcPuORW2XyTRuNNCoHsOyRxFnCbgr6dovSDazA9h7x8p4FenRdvWH2fL6/R+jLdH5X/YuoiLSeeEREAREQBRVFKsHhRkdRVeVp8fgQbt7J+h6LdvYq76SyWw3rDRrqs2vKOQr9j3rKH244hdXWwYdmFqMXq1Sf8ACOi86ei9j0YamL7NHVxIBVStpBozcr2K1JYd7v5nflaqv/0+pncT3knzVf5J+WWfmIeDXY3WOkLB4J4Az5LU1tMuf7ojmfwuiGozW5BXNG6rtZUaXDsg7UcYyCujpYRWWslctTJ8R4MtWdE+xZ7Wpeq8Wn4GHIDgTmei2FZyu1zKo1WArHKWXk1VLCMWcQYWxw2McBBVARkp6YBUFJp5QsipdljSOi6WIbPu1IgOgTykbwuN0roOvR7Tmy0T2m3AzMnf4hdmCrFHExY3C1Q1KfE/6lNdk6fl5Xs/9HzZ1WbTbd4lRCkTJG7cN4zyX0PG6Ew1a+yGu4t7J+lj1CrYPVWnTcH7bnRkCWxlG4K9YlymaVrq0vKfsfP6hHw2vHj5LtNWcFs03PdfbERG4THirp1cwxPtDTAvMbTo8JjotdrPp1lNppUXTUiLZMHPnwCj9iu/VKyO2OfqbrVzSNLFUalMEO9m59B7Tvi3UEb+9chrDoz2Ly0gneDa4nfzvu5cVrdWcY7C1faMuDZ7fmH5G4r6jRNDGUpgPacwcweHEFWbMpRM9GpdE2/D7Pl4dHGMgZ8ekzZSURe+XH9l0ms2rIpta6iDs32t8G2zPKxXN3EXuIGUnpAVbTi8M9qq2NsN0CR1S1hHHiZUVoteTmcx6upHkWLe+4zO/v6rzbG0LCM4H25ISiWYkZdN3coaJh18szfPdAPFSe1jfn4H+ysYXRdSo2WNLmgja2bkAzYDjZd7ItqK+LhHlWrMkHa55Lf6paRdTIIBLSdlzRe26OYkqro3VWpUH8Qmm3+onkN3XwXX4XC0sOwNbAjeY2jzJVkVJPd0efq9RU4emvibOgpulZrTaJ0kHvLN0SPutyvTqsVkco+bsrcJYYREVhWEREAXhXqICJwWBap4XhaoOJJSKxasSxWixYmmouBNTKhYozTCummsDSUdhNTKLqAUT8OOC2JpqN1FQcSSkaHF4ScrFaquwtzELqqmGVavgdoRCw3aZSeVwb6dRt4Zyzh1Xu2dyv4vQT/gdHfktXX0ZjG+62m/q5v2KxS01iNnrwa7L1GoYvmszUWkNPGjOg3/ANh/+VGaONP+m1vUn7BR/L2exW5Q9zdivGZVPGaaZTHafHLMnotcNEYl3vOI7rfupKWrJ3ie9Xw0jfZXKyKNDpbWerUltOWN4/EfwtK0Fd//AJYB3L1uqnJaY0OPylbuj5OGYStlovStSi7aYY4jc7kQur/yseCiqarngpOEvJHfBm90HrVRrgNf2H8Dke471Yx2rlGqdodl3zNMT0XJnVkjctjhWYikLOLhwOfiq25Je52OYvMJYLv+SqX/AJHkcOypamptB0bJc20Zg8BNxY2VY6aqN99rh0nyUbtZmj49nvkeaqd6T5gXepqH+82TdVMO2C7adHF0eQC2NF9Ok0NY0NaNwt/dcpU1mYf9Vv8AMFB/jDHZO2u66i9RP9kcHHCc/wBSWTqsVpgAdkXWmrV3PNyq1F5flYc1vdGYNguRtHnl4KcKrbZZkQc66Vx2T6uYR20HxDb3423LqFUw71bXsU1qEcI8q6x2SywiIrSoIiIAiIgCIiAIiIAiIgPIXmyskXMAwNMLw0QpETajuWQmgF5+nCnRc2I7vZX/AEo4Lw4QcFZRc9NHd8ir+iHBefom8FbRNiG+RVGDashhQrCLu1HNzIf04Xhww4KdF3ajm5lY4NvBRu0e3grqKLri/BJWSXk1j9EtO5VaurzD8I8FvUUPQh7E1fNeTmX6q0/lHgvG6rsGTQunRc9CJ38xM0VLQgG5W6WAhbJFNVpEXbJkFKjCnRFNLBW3kIiLpwIiIAiIgCIiAIiIAiIgCIiAIiIAiIgCIiAIiIAiIgCIiAIiIAiIgCIiAIiIAiIgCIiA/9k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4" descr="data:image/jpeg;base64,/9j/4AAQSkZJRgABAQAAAQABAAD/2wCEAAkGBxQTEhITEhMWFBUXGBUUFhgXGBUYGBMYGBgXGBYYFRgYHCggGBwlHBcUJDEhJSkrLi4uGB8zODMsNygtLisBCgoKDg0OGxAQGywlICQsLCwsLCwsLDU0NCwsLCwsLC8sLCwsLCwsNCwsLCwsLCwsLCwsNCwsLCwsLDQsLCwsLP/AABEIALcBEwMBIgACEQEDEQH/xAAbAAEAAgMBAQAAAAAAAAAAAAAAAwQCBQYBB//EAD4QAAEDAgIHBQcCBAUFAAAAAAEAAhEDIQQxBQYSQVFhgSJxkbHwEzJCUqHB0RThI5Ki8RUWQ2JyBzNTk9L/xAAaAQEAAwEBAQAAAAAAAAAAAAAAAgMEAQUG/8QALhEAAgIBBAECBAUFAQAAAAAAAAECAxEEEiExQRNRIjJhcQUUM0LwkaGxwdGB/9oADAMBAAIRAxEAPwD7iiIgCIiAIiIAiIgCIiAIiIAiIgCIiAIiIAiIgCIiAIiIAiIgCIiAIiIAiIgCIiAIiIAiIgCIiAIiIAiIgCIiAIiIAiIgCIiAIiIAiIgCKCpjGNsXtB4TfwVN+nKQJEkkZwPyoSthHtonGucukbNFRZpakfiI7wVbpVWuu0g9xSNkZdPJxwlHtGaIimRCIiAIiIAiIgCIiAIiIAiIgCIiAIiIAiIgCLwmM1GcSz5h0v5Ljkl2zqTZKig/Vt4/Q/hejFM4+YUfUh7o7tl7EyLFrwciD3LJTTyRCIiAIvHOAEmwC0eP0gX2bZvn3qm6+NSyy2qp2PgvYrSjW2b2j9PFabF42o/NxA4Cw68VESonPXi3a6yb9kejXpox8FerhXGR7Qt/4BoMcJcDHS6lo0GtEDxJJJ7ycyhcm0ssrZMv9PBkXLxtUi4MFYlYSoqxrk5tNthNOubZ42hx3/ut9hsS2oJYZHl3riiFLhcS6m7aaYO/geRXqabWtcT5MlumT5idqiqaPxzaotYjMfjkra9eMlJZR57TTwwiIunAiIgCIiAIiIAiIgCIhKALCpUDczCq18dns/zbun5XE6yazPY806Q7XxPNzfLZG/vyWaeoS+U1UaWdrwdli9KtYJkNHFxj6LnsVrlREj2jnHgwG/l5rgKtRz3Fz3OcTxuoS2LdVkldJ9s9er8NrS55O3ra4UyxzmMJfYAOgc5JE87LRVtba8ztBrZjstFpyN5WlDJb1megWGIYNkjjZVObNlekpi+s/c3D9O4mb1XeQ8FstEa1VG7XtZe2LHfO7pxXONfMTyvPismN8hZcTeeGSnTW44cUdfT1yE3omOIcCfJdLojTAqt2mOkb2uzHfvHkvlzzxt9ys8BjKlOo00zeRabGfm5KcZuLyZLdBXOPw8M+z0qod37xwUi1FCsbFtyPAjeFY0tjxTol43wG959HwXoQuTTz4PBlU9yS8lHS2M2nbA90Z8z+y1xcq9OtKlBXg33O2TbPWhUq1g8cVgQpS1ebPr1yVGCaZgVjCkNvWcblG4qLJI8IXiFy8lcGBCjeCsyTBiAd3Ad4lH8PXJTTwQZnhcUWEOabhddgMYKrA4dRwK4grYaCxvs3iTY2P2PRejotQ4S2vpmbU0bo7l2jsERF7Z5QREQBERAEREAREQHjnQJK0OnNLtptLnmB8Ld7zwV/SeJDQST2WguPQSvkmk9IOxDy9x3nZb8o3BYtRb+1HpaHS+q9z6RZ0npmrWJ2iQPlyA/JWvc4mAb8OSzos8OiyqvbuMdMvqsT5Pfiox4iuCsZbexHH8rF1QOgT5flRt2ptf1vhbHROF2zt+yL2ts5sEi4OUdTC4ic2orJWwOIax4L2hwFyHZHhPWFhVeCTAgX4w0d+/dC3FTVh1QxQO00tJBeCIdkWuMZyN32UektBGg1jbCILnF47RgWDWgSJncu4ZV69baw+TWsGRyiYtl+6kY/vA+vSFFTbOXruWbd9j38Fws7Jaxm5v5/RR+yF5+yyLSN31HoKJxN5t3erIdWfB2Oo+NHapdra94A3AFgYPepNedIOYKbJtJcOsW9cSqmojGbdQ/HsiOTZv8AWFW/6pVBssI+AtPiS37rls3Gvjy8Hm+mnrMYPdDY7aAW+pVfXrNfPdC4qCPXVdfgsTK8uMmnhmzUU+UbxrkcOiqUahNhc52U9KsDN1oTTPPcGiOo7P1b0VXeT6lT1j4qrUO/1++R8VVJF0ENv19h4FKlWBkTfIRxVerUgqzorCuqu3hozP28FFJyeESklFbmS4XDuqGB1N1cx+jgGi+18w+45KhpvTraH8KgAXixO5nfxK5z9fV2g9zyXZySfULcqoxjh8v/AAQhp7Lfj6Xj6nQuCjYVjQxAe0Edx5LMZqlJpkHFrhnbaKr7dJhOcQeitrS6s1Ja9vAg+P8AZbpfRUy3Vpnh2x2zaCIitKwiIgCIiALwlerxwsjBzmn8aKdJ73iWxGz8xdaDyXzJ7GuJ2WbDcwA4mOV19B12w5dh3O3MIebTYWJ6TPRfO2v5/aAvKn2fRfh6Xp5RK2hbj1UTmXsPqrLX7lBXJJIyj1ZVs3xbyQGBz6kK1g8UbAHZk5y4N5T+YUHs98eKiiTx9b/wuYJtJn07RekKbaLXvqNJOZn3jyBzy+i5fWjHCpU2WgSDc37oy9WXPCqTFzbdffuXtWm8XM53ztmPxnwU3NtJGOvRxhNzySPMZ25Zgd6xFQQ6xnvAb4RJSTnw3cf3Wbh8w/PiFWzWj2izO5JPlwEKNz/V5XnsnEgMG0b2+Lw3rptBaovcRUxXZYL+z3u/58ByGe9dis9ELbY1rM2XdSMAabH16gjbjZn5BvPefoFy+v2L26dV3NsfzCF1OsOmRHs2GGjON6+da3YmaRHEtH1B+yx22qyyMI9JlWmhKU3dPt/4IdE1LBdVgMQuQ1ew76h2abS4gEkCLAZkzkusOFfSbL2kTadwPAFVypcp/Q22Si3tzyXHaXewyx0biLEHxV7B4z2vbZaoI2mzAfzC5xzyeCjw2MdSqNcDlnzG8K9xWMeCE9PGUfh+b+dnYtrgifVuPA23qKq+Pr6tmq+NqjYFeldp98Af1DmLyqbsUHCQZkc/MrPZFxZjrWSwwGo9rG5kx+T3ZrotI4huEoBrfeiG/wC48TKo6rYedqqe4dDf6+S1WvJcazRcgMGzwkkz9votGlhtg5+X0QaV16qfS5f3NEMSbkkHvJ53jLNSMfJEyfW5QUHOiNnmbC3MnhksW1ZynicrDfKuPVa9jZ4SsWOtvkR13reUKoc0ELl6b98wN3oK7orHFjth9mOktdw5fZVzWTLfTuWV2jv9Vzd/cF0K0OrDD2yeQ8/wt8vY0n6SPldT+owiItJQEREAREQBERAa7FxJa6IPHIg5jzXCab1QcXl+HDQ35JIvynPeu/0ph9ps7wtVTrkWK8zUNQniXXg9LS2ygt0H90fMtIYWpQcG1BsuIBAztJGYtcg2WLHXuTPBdvrPoB2J2alN8PaIg+64TPQyuVdoXEDs+wfOUi477blW17HsVaiM4rLWfJRqv5LxzQBtER4ynsajT26bm7M+8CI70wlCpVJDWudAJMA2EHO2fJRNHGO+DClcnK4g7lmWiD4Ru81PhtG1jAbSeTnZpi+cmIW0wOqWIeQXgUhmZIcegH3KYZGVtceXJGipVLxFhM9FLRpOqvDKTS5xyA3d53Dmu0Zqlhmnae57uRdb6CVcGJpUGltGm1vcInv4quc4Q+Zmd6xP9NNv+xQ0Fq83DH21ZwdUA7IHutnPPM81HpzThdLW2Cg0hjnOzK0GNqrBdqZT+GPCO1UOc99nLK+MxWao4jQVbE0DUpNLv4gpAf7tnaJJyAAIuvBRfVdsMuc+QHErphiHUaLKLSWta28fG6SXuPeSekDcrtLWl8b/APDXduSUId/6LWrGjaGFwzw14fXI/jPEw2AeyyR7oveLnpFI4vE0O23+LTJ2nEHbY6c5ntMPq60/tnNeSCQfMHKeOauYfWAtb7P2bWkANY5nY7ibGfute7Jmlp5xk382e8/z+hSx+ObVe57W7EwYkOg8slA+tMD7ZLB0zOc3MjLeV4++fjvUGjfHCSS6Oi1XrS2pTcRDrjvvP2Wj0oThqxYP+267OQ4Acj9lRp4gsdIkQZ4Lo6tIYpuHd8QqUj/W0PHhP0VUkpcMotg65+p4ff3O6ogUMMD8jJPMgSfqvnuKxDqji5z9pxM2k+Vgu91oxGzQfAmezG4ggzPKxXzf2l+Hkr2ksRM34dFuMpvtsl2DutHTxlekutN+gI6cEa64jP6jv8CUq1SbkAbrlGkehl5JJvlPWfNW8BhmPjac2TIDTcnj3LWiSILoHL9yFPhI22gEC47REnoBK5gjPO14eD6xq8wMYGgzwPkJ32W3XN6Mxg2Wh1jwNoW10dpJlQlocC4Tkcx+V6lFkcKJ8hfXJyci+iItJmCIiAIiIAiIgC0mksJsmR7p+nJbtR1ACCDcKi+pWRwy2qxwllHJmqWGxhSs0oRmAVa0jgIki7fqO9aR4Xhz9SmWOj16/TtWTbf4mDm2V6dJgWAhaYFeFyi9TZjGTr08DbHSh3KvW0g471Q21g6qqJWzl22SVMV4JatcnMqnVqLyrVVDEYlUtGmET3EVFqzQfVcW02lxAJMbgMyV5Vrue5rGXc4wB65eS63RbBh27LQDPvne8/jgFOutN5l0XyscF8PLNDhqTaTYbcm5O9x9blBXxEiT64LocbgaVXtCWO4j7jetZiNWa2bC13WPML0YvPERC+r9zw/qc7XZLpGcW6ErGowHMRw5d0KximllR7HCNkkHpb628V7tbvXVTSNDl5RVpnh/c5Lx1pMjda/0WT2Fpkblkx4M8LnLIc+SHM+ShWbPf+63eqVfttYfmaR43+y1NSN0Lfau4Ruy+oJ2mFpjlMyPD6KmUTt816TTO11nDTQftcjw3r5u4C8QRymfGF3mt7C7COjIbLj3AhcFRfBkgEkC53cet1dZzIy/hqxS39f+EwpO3AZTnu3ZFShzGwS0k89kieovPAqOi8g9ki85ZxvUbyTmY33zI3R63rnRsab4Z403Np7vupsPXNNzXgDaHzCY7gsGsjKAOsrCRJvxQNJ8FmppF7gwlx7IjO+ZcSe8n6KXBY97antGuLTM9RZVKdO19+Z5eipaAyCc9nNkMNYPrWr+mW4inNg8WcPuORW2XyTRuNNCoHsOyRxFnCbgr6dovSDazA9h7x8p4FenRdvWH2fL6/R+jLdH5X/YuoiLSeeEREAREQBRVFKsHhRkdRVeVp8fgQbt7J+h6LdvYq76SyWw3rDRrqs2vKOQr9j3rKH244hdXWwYdmFqMXq1Sf8ACOi86ei9j0YamL7NHVxIBVStpBozcr2K1JYd7v5nflaqv/0+pncT3knzVf5J+WWfmIeDXY3WOkLB4J4Az5LU1tMuf7ojmfwuiGozW5BXNG6rtZUaXDsg7UcYyCujpYRWWslctTJ8R4MtWdE+xZ7Wpeq8Wn4GHIDgTmei2FZyu1zKo1WArHKWXk1VLCMWcQYWxw2McBBVARkp6YBUFJp5QsipdljSOi6WIbPu1IgOgTykbwuN0roOvR7Tmy0T2m3AzMnf4hdmCrFHExY3C1Q1KfE/6lNdk6fl5Xs/9HzZ1WbTbd4lRCkTJG7cN4zyX0PG6Ew1a+yGu4t7J+lj1CrYPVWnTcH7bnRkCWxlG4K9YlymaVrq0vKfsfP6hHw2vHj5LtNWcFs03PdfbERG4THirp1cwxPtDTAvMbTo8JjotdrPp1lNppUXTUiLZMHPnwCj9iu/VKyO2OfqbrVzSNLFUalMEO9m59B7Tvi3UEb+9chrDoz2Ly0gneDa4nfzvu5cVrdWcY7C1faMuDZ7fmH5G4r6jRNDGUpgPacwcweHEFWbMpRM9GpdE2/D7Pl4dHGMgZ8ekzZSURe+XH9l0ms2rIpta6iDs32t8G2zPKxXN3EXuIGUnpAVbTi8M9qq2NsN0CR1S1hHHiZUVoteTmcx6upHkWLe+4zO/v6rzbG0LCM4H25ISiWYkZdN3coaJh18szfPdAPFSe1jfn4H+ysYXRdSo2WNLmgja2bkAzYDjZd7ItqK+LhHlWrMkHa55Lf6paRdTIIBLSdlzRe26OYkqro3VWpUH8Qmm3+onkN3XwXX4XC0sOwNbAjeY2jzJVkVJPd0efq9RU4emvibOgpulZrTaJ0kHvLN0SPutyvTqsVkco+bsrcJYYREVhWEREAXhXqICJwWBap4XhaoOJJSKxasSxWixYmmouBNTKhYozTCummsDSUdhNTKLqAUT8OOC2JpqN1FQcSSkaHF4ScrFaquwtzELqqmGVavgdoRCw3aZSeVwb6dRt4Zyzh1Xu2dyv4vQT/gdHfktXX0ZjG+62m/q5v2KxS01iNnrwa7L1GoYvmszUWkNPGjOg3/ANh/+VGaONP+m1vUn7BR/L2exW5Q9zdivGZVPGaaZTHafHLMnotcNEYl3vOI7rfupKWrJ3ie9Xw0jfZXKyKNDpbWerUltOWN4/EfwtK0Fd//AJYB3L1uqnJaY0OPylbuj5OGYStlovStSi7aYY4jc7kQur/yseCiqarngpOEvJHfBm90HrVRrgNf2H8Dke471Yx2rlGqdodl3zNMT0XJnVkjctjhWYikLOLhwOfiq25Je52OYvMJYLv+SqX/AJHkcOypamptB0bJc20Zg8BNxY2VY6aqN99rh0nyUbtZmj49nvkeaqd6T5gXepqH+82TdVMO2C7adHF0eQC2NF9Ok0NY0NaNwt/dcpU1mYf9Vv8AMFB/jDHZO2u66i9RP9kcHHCc/wBSWTqsVpgAdkXWmrV3PNyq1F5flYc1vdGYNguRtHnl4KcKrbZZkQc66Vx2T6uYR20HxDb3423LqFUw71bXsU1qEcI8q6x2SywiIrSoIiIAiIgCIiAIiIAiIgPIXmyskXMAwNMLw0QpETajuWQmgF5+nCnRc2I7vZX/AEo4Lw4QcFZRc9NHd8ir+iHBefom8FbRNiG+RVGDashhQrCLu1HNzIf04Xhww4KdF3ajm5lY4NvBRu0e3grqKLri/BJWSXk1j9EtO5VaurzD8I8FvUUPQh7E1fNeTmX6q0/lHgvG6rsGTQunRc9CJ38xM0VLQgG5W6WAhbJFNVpEXbJkFKjCnRFNLBW3kIiLpwIiIAiIgCIiAIiIAiIgCIiAIiIAiIgCIiAIiIAiIgCIiAIiIAiIgCIiAIiIAiIgCIiA/9k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2" descr="data:image/jpeg;base64,/9j/4AAQSkZJRgABAQAAAQABAAD/2wCEAAkGBxQSEhQUExQVFhQWFhcYGBgXFRgYFxgUGBQXFxUYFxcaHSggGBolHBUXIjEkJSkrLi4uGB8zODMsNygtLisBCgoKDg0OGhAQGywkHyQ0LCwtLCwtLCwsLCwsLCwsLCwsLCwsLCwvLCwsLCwsLCwsLCwsLCwsLCwsLCwsLCwsLP/AABEIALcBEwMBIgACEQEDEQH/xAAcAAEAAgMBAQEAAAAAAAAAAAAAAwQCBQYBBwj/xAA6EAABAwEGAwYFAwQCAgMAAAABAAIRAwQFEiExUUFhcQYigZGh8BMyscHRQlLhB2KS8RSCI3MkM0P/xAAaAQACAwEBAAAAAAAAAAAAAAAAAwECBAUG/8QALBEAAgIBBAEBCAIDAQAAAAAAAAECEQMEEiExQVEFEyIyYXGR8BTBQoGx0f/aAAwDAQACEQMRAD8A+4oiIAIiIAIiIAIiIAIiIAIiIAIo31gFA61HgkT1GOHbLKLZbRa813bqNz9yVnl7QgukW92zaItV8TmVm21R+oqq9pY/Kr/Ye6ZskVKnbNyI8lap1A4SDK1YtRjyfKyri0ZoiJ5UIiIAIiIAIiIAIiIAIiIAIiIAIiIAIiIAIiIAIiIAIiIAIioW21GcLfH8JGo1EMEN0i0YuTpFiraQOZVV9oJVXFHFYOr+4XCze0pT7dfQfHEWcSxdVVfET0XmI+4WV6hsuoErnrFxUBrez70WBq+5SJZbLqBK4rEvA/3wUIqLFxzBPPj/AAlORdRMqj+SwoVzTdLSc9eIKifVGfVRPrDZUU3F2uxm21R1dgtwqCP1fXmFcXEULWWkEHRb+je/dxajjy95L0Wj9qxlCsva8mPLp2n8JuEVKz3kx3GOuk7K6uviywyrdB2jM4uPYRETCAiIgAiIgAiIgAiIgAiIgAiIgAiKnel6UrMw1Kz2saNzmTEw0ak8gobSVsC4qtuvGlRGKrUZTG7nAfVfJ+1/9RqlcfDs2OiwHN+KHuG2XyDoVwT3lxJJJJ4kyT4rLPVL/FFXI+5W/wDqNYaYOGo6o4cGMdn/ANnAD1Wirf1aYD3bK4jnUAPkGlfKYW77N9mqtsd3e7SB71QjIcmj9TuXDis2TVzStul++pMbfCPqvZbtbVttN7zRFJgIa0h5cXO1dHdGgjxPJbBz4zVayWVlCmylTENY2G7xvzJMkncrzF/ped1etnmny+F0b8eOkSYp6LEVANM1A6soXVisikPUC260b+/BRVLSPfvRUy6TxXivuZdQRYNo3Q1uf2UBeP8ASjc/y98FHJO1ErqpOUrAuPv7KE1lgavNW2liRx0/PgsKmoCrvrKpare2mCXGB6+CZHG30VckuWXnVIVqxWiXRv8ASFxVr7RE5U2xzd+Fq69oqv8Amqv6BxA8gtmPRvt8GPJrIdLk+g2i1OaYzhd5c9oNSjTcRBLc+oy+y/OzmvE993PvH8rpOznbG1WWAH/Epj/86hJy/tdq36cl0NDFaaTbfDM+XULIuj7ii0nZztRQtg7hw1AJNN0YhzH7hzHjC3a7kZKStCgiIpAIi1PaS/WWOljdm85MZxc78blQ2krYGz+IMWGRiiYnODkDG2R8lmuR7J3BU+KbbayTaKg7rdBTYRoRvHDh1065EW2gQREUgEREAERc5227TCxUQWiar5FMRIERLnchPifFVlJRVsD3tn2nbYaQIwuquMNYXRAz7zhrhy9V8Tvm+a1pfjrVHPOcAnut5Nbo3Tgorwt1Sq9z6ji57jJceP8ACpkrm5crm/oVfJgSvWoSvJSyKMsS+23JSbZ7NRptGjGk8O8c3HqSSV8l7LWGnaLVTp1ZNM4i4AwS1rC6JGgJAE819XZVkTGUnCP7f9z5Lne0fkVGvSx5dlmtaVVdVUbnrFzlx6Oio0ZYljiUZevHOVtpYydWjRRGqsHqIlMUSSR1VRlyxK8V0iDKV4URykCvWdC0b7C57y54nXwGy21R8Hl6rD/mhvAnqfsujp9sFd8nO1Mcs3SXBQN2xwheOurIHCc+RWyo3g95wsZmdAJJ9FvbDc1V8fEIaNhmfrA9UyWoiuGZv42TycPaLtP7T1gqu+xEDSI5L6zSuGiPmxO/7R9FOLrs/wCw/wCbvypU4vt0R7iR8ksTC0hwJa5pkEEgg7g6hdzdnbKswD4kVGjfJ/8AkMvMLa23svZ6g7pLXcCQHD6T6rnrd2JrgxSLXDfGW+bT9pToTcfkl+Cjxzid7ct+UbUCabu8PmYcnN6jiOYyWyXyG6+x14C0sLXNp4SHGrLSAJzAAhzjrkYB4ruLbabdZqbn1H2WpTYJNRwqUnx/6wHNc7gIIzXSxZ3KNyRZX5Ntfl707LSNSoeTWj5nu4NaPcLn+zV0vtFX/m2sS8//AEs/SxuoIH0/y2jUdnbG+8bQ6taJNKkYDTpi1DCBlMEF2wIbxK+jpkfj+J9eCFzyERE0sEREAEREAF8v7b03Otbw8GIbgxDLAGj5eWInxlfUFDarKyq0te0OaeB+2xSsuPeqIas+GWmxs0GR46fha2tTYOK+s3v2Bp1M6bi07O7w6B3zDxlcDevZCvRJxMeBuBiH+QWLJjnHwUpo5t+CMp8yqj3DZbSpd5HEeR/CrPsR3Hn+Um36FuSz2TvNlnrlz4DXsczFHylxaQTyloB5FfSrGCA9p/SQRzB/16r5M+wmeH+Tfyu2/puyq51Zj/iOAawNJJc0AEy0agfpy2Cy6yCnjb9DTp5tSSZ0bjmvMa3tluOZxTkdFsqN0MbwHkFz8WhzZOkbpaiETjolePqLuG2Bm3qorRdbHfzn4J79mZkr4F/yonCvKjcVv71uPCJb/B/C5+s0gwRB2WZ45Qe2Spj4zUlaEoVGCs5UUXMlhUcj3KCq9TFEle0FXLs7PvqwXy1p0/cfDgOq2Vz3VEVHjvataeGxPP6LpaFONUe9beyH5EznRWu66adIQxsbniepV+QF4HgLHEEyKUeV2Zm2+z19RRuK8fUUReUqcrLpGb3c1H/yCOnr4KN1RVa1TnwSHNp2hihZt6duY7WQQMjx9+C1d+UxaQynUc5gDsTTqJiAS3R0cJ0Oap/Gjir1G0NqMwP0Gh4jp70lbcWqySfdP/v0ZSWGKXXBb/p3Zvh3fRBEP75qTr8T4jg+eYIjwXSL55au1j7BXFKo34tMtBMZPDpIxAnUFuHI8ZzXZ3LfNG1U/iUXSNCDk5p2cOC9PgzxnFLz6HPkqdGwREWggIiIAIiIAIiIAIURAGtttxUKvz02zuBB9Fo7X2CoO+UlvquuUdVx0Gp9BxKXkUEraJRwLP6eN+IA58tHzRkY2nguyoUKNlphrQ1jRkAOP5KltVpZRbJ4nqSea1F5zVGMYpaYjSDy8x5rDOsdvuXp6fv7wNir+xKL6xyG93Yuz9FC+3PNN4xnED3XZAlufAaaSoallDJAEOaBPjr0znwhSClhxaZEEeRJ9Asu7K+JP1/sZUfBrnPqS3vuzGUOPvUx4LaWC8Hio1jjiDieRAAnEeS1tUZADgI83E/dKBw4nHU90fc9NPVZ8c3CXD+/9jJJNHVNrNqA4SDw8Vz99XWPTI7cuip2VxpvxA6HwI2K6a0kPZOoIB/C0zrVY3aqSFq8cuOj55WpFp+/vio3OW1vNneOxn31XNWu04HFp4ewVyYLf0bFIuOethclgxn4jx3R8o3O/RaW6Wm0VQwfKM3HZv5Oi7mmyAABAAyjZK1MtnwLtkuRLRGanLo9/ZQh8ZBYPqz7yScdRQpq2SYuf8LB9Q+9VC96gNQbjyU7vBZRLBqHwXnxd/KVXNTn0Ub6qrZfaTVqyoVqkqKpWM+Cqvqbq0YNluiZ1RZ0LRBzVM1F5iTVGiCt/UCjiZRrcRNN3SMTPD5vMLmrlvqrZaoq0nQRqD8r2/tcOI+i6q/jisdQHhBHIteDPliXz3Eutgk3FPyjlaiO2Z+j7mvNlposrU/leJjiDo5p5ggjwV1fIP6S38adc2Zx7lWSwcBVaJy2xNB8WhfX128OTfGxaYRETSQiIgAiIgAiIgAVC+phaXnafwM1nUzgefT2FXvHNjmggGOJA1+nFJnLtrx/0skaG0tL8FR5ye/IahrdNOR81ds9ItdGcOEgzqRnrOsGJUDmwMLg0EGZGxAyIylWXEwQTkANNnNiZ5yfNcyKSlb7/bs0PqivUqTiOWeRgRMAmfNx9FjU/UMiSRpvkDHLvEeSkc8uidiD1G58VHXMAHm90+MN9c/BVbu/397JKVUa8yT0bw99FjaIwZTtnyM5DxHqlTu+hP2H3UNV05DTmsk3tTGJWYnll9F0NzV8dM7gx4QufBMdNOvkt12ejA+P3ceiZo2/efcrl+U0t+tgnTUrke09nBomroaWZP8AZxnpr4Fdhf5zPVaGtRbUa5jhLXgtcN2uEOHkVkjLZnfpYxcwRb7E3eKdna/LHVAeT/bqwdIM+JW/JheU2hrQBkAIEaQNI8FE+oufke6Tm+2MSJDUWBf4dT7hQuqqB9Ube+arEvtJ3O5eWij+J7jyVWrXG3qonVdojy9VdRJosVa/PzzVarV8fD3Cr1KiruqJ0cYEzqxUGJeEqMuTlEqSFy9a7NQFyzpaq1EGd7P/APi1Bu0+REfcL54u67Q1MNIjcR9AuKriHdVt03RztW/iRjZq7qb2vYYcxwc07OaQR6hfozs/erbXZ6VduQe2SP2uBh7fBwIX5ze1fUf6NXr3atmccwfisz4GGvA6HCf+xXR006lXqZ4n0xERdAuEREAEREAEREARsOp9wMlzRtWPGXT3iOYDRMa6Rrpmt+av/jJGobtOcbcVpqbmtDpLZgRDgZcOMCYyhcrNPfCFPim/z+sfjVWWaTHhnAwABOkDbbKNNlXc9uIkExpnnI2UVPI6xx7w+2c+SkceAnMRtOe2pz8kmU7SGJUYvdJIbq6YHTMHylQW4FgAdGggT6nkCT1Kks1pAMO+XTLWSREcs5Kr3vahVjKGcMon909O76pVxcHJvn0Lc3RUc+Sc+evgvXNGeYKxpN0xCQDnBziAADsMl60GRlOw/ASKT7LmVNw8Tz+wW9uOPhmP3HxO+ea0dobhkFo5k655ic4B5Qt3Zh8OiJ1jEd5Oa06VbZu/CF5OUaG/XZu6rSsOau3tWkrXsC5Tlum5LyzQlUaOko1pYOn8FQvKq2KtlHvPNTPKz5l8ZeHR45yq1qqleclRedUQiXPHPzWFR6PyVd7lpjEqZOeo8SxJXhTEiDIlRkr1y8DVYDwK5QZEFRUqakrVMI5+wgqzRdqLRJa3x8v9rQVhl0XT9q+ztWjTo2l2bKjQHCM6bjJaDyLYz3kbLnQ4LfGDgkmcvO902ys3MLediLeaFus7+Dnim7pU7noSD4LSAQ4iNVbuurgr0XgwW1aZ8ngpkXTTFI/R6Ii7IwIiIAIiIALwr1EAVQwOpRwLY9Fp6dMMOEvIH7WgEggztrPFbizOiWbT5TkudtDA17w4mcWQjhz8FxZySxwdcrh/ddo0wXLRafWDScBy3yLiTrL+HgVXptLpwnxnQbDisXU8xn0B5/KOW/QSvazyBhGXFx3G3IZZJMpN8vr6DEvQ8rwQBECJ4ScoE+JJ9OCrWhg4aA5dIifRSDQnkPz+F64/p4iR6zHmlt2ieiswaHTc/wAKVxaSYEHgZ9wsHNiefv31R2oJjoIHPPLmqqXFEk1ishqPAcJbqTy6q9e9oDYGW6zuwFtPE7InPw4fnxWive05nOZ06JmafucHHcisVvn9jT2qpicSsGrHUoTAJ2C5sVykjSzGw2qXnafot9TzXK3dSIIK6hjobMo1ePbKiIy4IrXVjJa19SV7aK0lV8SMcKRayR7lC9ehekJq4AiherKF7hVrAwDFmxiyAWQQBmxqt3TYxVqgEd0GXbQOHiqzVu7rp4BlqdVr0uHfO30hGWe1HU16FOvTdTqtD2OEFp0I1HTML432y7LvsL5zdQcf/G/jvhfs70MTuB9Xs1dT3hY6dqovo1RLHiDuDwc08CDBHRdrJiWRfU57R+eatTQqWnUwuDtYId5GVsO1/Z59hr/DdnTdLqb/ANzZ4/3CQCOh0K0zKmR99Vz5RceBfR+oKbw4AjQgEdCslDY6YbTY1s4Q1oE6wAAJUy7AwIiIAIiIAIiIArPOGpycPUfwqd7WVzs2a5TwOXHLM9FsLRSxCNDqDsd1BY6sy13zDVc7JBKTxy6lyn9fK/sbF/5LwaP4Jp97UzqRkCd+fJVqhkwJO+5J4nmVt7zu4kl7CdPlnIuiJWqp2R8gFpBnMQdOq5ubHKMtqXBohJNWKndA55/SFB+qdvsp7Y6HEbe/som0XPOQJJPgOpSZ23SLLqzKvTyPmOmqnsFjxQ93yjcakfZbChdrQAH94jyVe9LwaGlrf4haXjjiW/J+PqU3OXESteltga+P2C5e01S4yVNbLQXHkqsLmZMksst0jTCKijyFWtD57o8fws7RW4N148v5Vi7LCXEZLdpNO73v/QvJPwWLHYzgJjSD6rG0WvCutsF3gNgjUQuKvO7qtKo4PiJOEjQt4eKbrtO7U/AmMr4KtSvJ4LxrkbZ1OyisXCHQsxaFlhUgavSFSxxFC9hZOXiAPFkSBrkq1e2NbzOwVE1HVDnpwHBaMWCU+fBSU0jc2arJyXSWKlIXOXbQMhdnd1PILtafGoqkYskrM6VJWqbSrDKSmZSWxITZp+0FzstlB1GqNRLHxJY/9Lh99xI4r4Lfd01rJVdSrNwuGYIza5v7mniD9oyOS/S7WrQ9ruyFG8GMbULmOYZa9kSAfmbnqDA8glZcW/ldlWrNl2ftPxbLZ6g/XRpu82ArYKCw2RlGmylTEMptaxokmGtAAEnM5BTpy6JCIikAiIgAiIgAq9qs+LNphw0PA8irCKk8cZx2yJTado1f/NcyRUadciBkfFTUrY1w1jkd9leVO0Xex2eEA7jJYnp88PlkpL69/lf+DN0X2qMKzm6kAqtaba1oEa7clVtd3uGYcfHl0WntVKp/pZcr1XO2C/KGRUPLLNvvXX6D3ktHXrl3RZvoO/aVgbM86CPVc96TUZJXM0KcI9Fao4DUqs6o52QEfVbWjcziZK3FiuPkt2DQKPL5YuWY0F33WSdF111XXhjJX7HdwbwWxYyF1MeFIzSnZG2lAVS1WeeErYwsSxNlBMomcrbLv2C0dpspC+gvs4KqVrtB4LJk0ikOjlo+evY4cFE4nZd4+5GngonXA3ZZ/wCBH0Ge/OCfUdwCr1Kb3anyyX0A9nm7IOzrdkyOiUekQ89nz6nYDstlYrsJ4Ls2XE0cFapXaBwT44CjyGmu+7YW+s9KFLTs0KwymtEY0Kbs9ptUoC8a1ZBXKiF6iIAIiIAIiIAIiIAIiIAIiIAIiIAxcwFV6lkBRFDQEDruCNu4IijaibZMyxgKdtIBEUpIgkhERSAREQAREQB5CQiIAQkIiAEJhREAISERAHqIiACIiACIiACIiAP/2Q==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4339" name="Picture 3" descr="C:\Documents and Settings\Uzivatel\Local Settings\Temporary Internet Files\Content.IE5\AK5PQVOF\MC9004419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763" y="534988"/>
            <a:ext cx="1377925" cy="1381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2152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600" dirty="0" err="1" smtClean="0"/>
              <a:t>What´s</a:t>
            </a:r>
            <a:r>
              <a:rPr lang="cs-CZ" sz="6600" dirty="0" smtClean="0"/>
              <a:t> </a:t>
            </a:r>
            <a:r>
              <a:rPr lang="cs-CZ" sz="6600" dirty="0" err="1" smtClean="0"/>
              <a:t>this</a:t>
            </a:r>
            <a:r>
              <a:rPr lang="cs-CZ" sz="6600" dirty="0" smtClean="0"/>
              <a:t>? </a:t>
            </a:r>
            <a:endParaRPr lang="cs-CZ" sz="6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844824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/>
              <a:t>This</a:t>
            </a:r>
            <a:r>
              <a:rPr lang="cs-CZ" sz="4800" dirty="0" smtClean="0"/>
              <a:t> </a:t>
            </a:r>
            <a:r>
              <a:rPr lang="cs-CZ" sz="4800" dirty="0" err="1" smtClean="0"/>
              <a:t>is</a:t>
            </a:r>
            <a:r>
              <a:rPr lang="cs-CZ" sz="4800" dirty="0" smtClean="0"/>
              <a:t> / These are…..</a:t>
            </a:r>
            <a:endParaRPr lang="cs-CZ" sz="4800" dirty="0"/>
          </a:p>
        </p:txBody>
      </p:sp>
      <p:pic>
        <p:nvPicPr>
          <p:cNvPr id="10" name="Picture 2" descr="C:\Users\uživatel\AppData\Local\Microsoft\Windows\Temporary Internet Files\Content.IE5\3A9WNVSX\MC90044171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856898"/>
            <a:ext cx="194421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uživatel\AppData\Local\Microsoft\Windows\Temporary Internet Files\Content.IE5\MBNJE0WS\MP90044842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701019" y="4619170"/>
            <a:ext cx="1565920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uživatel\AppData\Local\Microsoft\Windows\Temporary Internet Files\Content.IE5\MBNJE0WS\MP9004005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656949"/>
            <a:ext cx="1554999" cy="1944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uživatel\AppData\Local\Microsoft\Windows\Temporary Internet Files\Content.IE5\MBNJE0WS\MC90043690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2820" y="2564904"/>
            <a:ext cx="194421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uživatel\AppData\Local\Microsoft\Windows\Temporary Internet Files\Content.IE5\MBNJE0WS\MC900436905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6752" y="2564904"/>
            <a:ext cx="1796777" cy="1796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430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Řekni, co vidíš na obrázku.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988839"/>
            <a:ext cx="777686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Příklad:</a:t>
            </a:r>
          </a:p>
          <a:p>
            <a:endParaRPr lang="cs-CZ" dirty="0"/>
          </a:p>
          <a:p>
            <a:r>
              <a:rPr lang="cs-CZ" sz="2800" smtClean="0"/>
              <a:t>TWO RED </a:t>
            </a:r>
            <a:r>
              <a:rPr lang="cs-CZ" sz="2800" dirty="0" smtClean="0"/>
              <a:t>STRAWBERRIES</a:t>
            </a:r>
            <a:endParaRPr lang="cs-CZ" sz="2800" dirty="0"/>
          </a:p>
        </p:txBody>
      </p:sp>
      <p:pic>
        <p:nvPicPr>
          <p:cNvPr id="10" name="Picture 2" descr="C:\Users\uživatel\AppData\Local\Microsoft\Windows\Temporary Internet Files\Content.IE5\3A9WNVSX\MC90044171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5006" y="3076932"/>
            <a:ext cx="2144986" cy="2144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9" name="Picture 3" descr="C:\Users\uživatel\AppData\Local\Microsoft\Windows\Temporary Internet Files\Content.IE5\MBNJE0WS\MC90043691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231763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0" name="Picture 4" descr="C:\Users\uživatel\AppData\Local\Microsoft\Windows\Temporary Internet Files\Content.IE5\71HE1B6J\MP90040061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6947" y="1290618"/>
            <a:ext cx="924263" cy="1155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1" name="Picture 5" descr="C:\Users\uživatel\AppData\Local\Microsoft\Windows\Temporary Internet Files\Content.IE5\71HE1B6J\MP90040061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1211" y="1290618"/>
            <a:ext cx="924263" cy="1155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2" name="Picture 6" descr="C:\Users\uživatel\AppData\Local\Microsoft\Windows\Temporary Internet Files\Content.IE5\3A9WNVSX\MP90043062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2216" y="2499236"/>
            <a:ext cx="1180778" cy="782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Users\uživatel\AppData\Local\Microsoft\Windows\Temporary Internet Files\Content.IE5\3A9WNVSX\MP90043062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7646" y="3914957"/>
            <a:ext cx="1180778" cy="782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6" descr="C:\Users\uživatel\AppData\Local\Microsoft\Windows\Temporary Internet Files\Content.IE5\3A9WNVSX\MP90043062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2216" y="3216889"/>
            <a:ext cx="1180778" cy="782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3" name="Picture 7" descr="C:\Users\uživatel\AppData\Local\Microsoft\Windows\Temporary Internet Files\Content.IE5\M96NF4NN\MC900441720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9002" y="5190545"/>
            <a:ext cx="651520" cy="651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7" descr="C:\Users\uživatel\AppData\Local\Microsoft\Windows\Temporary Internet Files\Content.IE5\M96NF4NN\MC900441720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898" y="5225780"/>
            <a:ext cx="651520" cy="651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7" descr="C:\Users\uživatel\AppData\Local\Microsoft\Windows\Temporary Internet Files\Content.IE5\M96NF4NN\MC900441720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5032">
            <a:off x="2901842" y="5547699"/>
            <a:ext cx="651520" cy="651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7" descr="C:\Users\uživatel\AppData\Local\Microsoft\Windows\Temporary Internet Files\Content.IE5\M96NF4NN\MC900441720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898" y="5862720"/>
            <a:ext cx="651520" cy="651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7" descr="C:\Users\uživatel\AppData\Local\Microsoft\Windows\Temporary Internet Files\Content.IE5\M96NF4NN\MC900441720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418" y="5851004"/>
            <a:ext cx="651520" cy="651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7" descr="C:\Users\uživatel\AppData\Local\Microsoft\Windows\Temporary Internet Files\Content.IE5\M96NF4NN\MC900441720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5186" y="5836304"/>
            <a:ext cx="651520" cy="651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7" descr="C:\Users\uživatel\AppData\Local\Microsoft\Windows\Temporary Internet Files\Content.IE5\M96NF4NN\MC900441720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8046" y="5199484"/>
            <a:ext cx="651520" cy="651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7" descr="C:\Users\uživatel\AppData\Local\Microsoft\Windows\Temporary Internet Files\Content.IE5\M96NF4NN\MC900441720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6706" y="5842065"/>
            <a:ext cx="651520" cy="651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7" descr="C:\Users\uživatel\AppData\Local\Microsoft\Windows\Temporary Internet Files\Content.IE5\M96NF4NN\MC900441720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6706" y="5215655"/>
            <a:ext cx="651520" cy="651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4" name="Picture 8" descr="C:\Users\uživatel\AppData\Local\Microsoft\Windows\Temporary Internet Files\Content.IE5\MBNJE0WS\MC90035866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685907"/>
            <a:ext cx="1829714" cy="1607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6" descr="C:\Users\uživatel\AppData\Local\Microsoft\Windows\Temporary Internet Files\Content.IE5\3A9WNVSX\MP90043062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7646" y="4707400"/>
            <a:ext cx="1180778" cy="782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5054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data:image/jpeg;base64,/9j/4AAQSkZJRgABAQAAAQABAAD/2wCEAAkGBxQSEhQUEhQVFRUXFBQYGBgXFRUWGBgXFxQWFxUYFRYYHSggGBolHBQXIjEhJSorLi4uFx8zODMsNygtLisBCgoKDg0OGhAQGzQkICQsLCwsLi0sLCwsLCwsLDQsLCwsLCwsLCwsLC8tLCwsLCwsLCwsLCwsNCwsLCwsLCwsLP/AABEIALcBEwMBIgACEQEDEQH/xAAbAAEAAgMBAQAAAAAAAAAAAAAABAUCAwYBB//EADgQAAEDAgQDBgUCBQUBAAAAAAEAAhEDIQQFEjFBUWEGInGBkaETMrHB0ULwI1Jy4fEUFVNigjP/xAAaAQEAAwEBAQAAAAAAAAAAAAAAAQIDBAUG/8QAKBEAAgICAwACAgICAwEAAAAAAAECEQMhBBIxQVETIjJhcYGRofAF/9oADAMBAAIRAxEAPwD7iiIgCIiAIiIAiIgCIiAIiIAiIgCIiAIiIAiIgCIiAIiIAiIgCIiAIiIAiIgCIiAIiIAiIgCIiAIiIAiIgCIiAIiIAiIgC0YvFCmJO/ALeubzStqqO6W9Fy8vP+HHa9JSslHMXk2IHkpOFxxmH+qpadZSy8aeq8zFysl9uwZ0CKNTxTQxpceA8dlk3FsPFe0skfsg3oiK4CIiAIiIAiIgCIiAIiIAiIgCIiAIiIAiIgCIouNxrae9yeH5VZSUVbBKRVdLNpN226KyY4ESNiq48sJ/xYMkRFoAtWIxDWCXGPv4BbVy2eViapB2EAekrn5Of8MOwLylmlNxiSPEKauQoVQbH1U2jmxp03D5iCAyeoMz0Ee658POUv5k0dEuQqvk9diOqwfmlUmdZHgY9lFpVi55c4mRJsYBJsdQFjv6rk5vIjlUUiYk1sDe59h+VJY6eA9FXscpNCquKGRXSDN4ANx5hbmLUaguOh+i1U6p4WXRGkV9LvK60gt5KeubwuMLDYD0j6K7wmMa/oeX4Xq8XNFxUW9iiStFfFNZub8uK15nivhskbmw/K54VJMkrPl81YX0j6SkXv8AubeRUmjiGu2N+So6YW0WuFz4+bku5bQovUWrDVdbQf3K2r1otSVogIiKQEREAREQBERAEREAXkr1fOe3eKr4XGMxDA7QWtaHCdNp1MPLn5qmSfSPYtCPZ0fRlzubA/Fd5R4QFuybtEysxpJEkDY/UKbj8Ox41lwEDfcLl5FZ8X6P+x49lJSerzKHSw/1GPb7yuNzXL/4jazXF2hzC5sxLGu1O+HqsHRO8A8xxuMP2idUe2nhKTXM0ky94aYEcOd/HeYXJxJdJXJ/69b/AOCXHWi3zXMfh2b8xHoFzuJxzjuST14Kjz7MsUMU1rmRLrlhlndOlzXSJ2vwvETdSKlTisuTy3Kb3onrosqOIfwcR4EryH1ahHzOI6AmB7mB7Kvp14UTL8RXpV31dTCA4loOoyCDAIHywCBPSVi8kZpKTdWQkSnYHENxDN20nEATLW6tLpa4EReJny3icu2+aMwTKQaDWqa/4jWz3dcRJi3y2BublQ88zvFYh4okUtDi10C+mJkmb9fGOqhf6WrX10G1y2k0S57nd2ZBIpMEF753vFzJK1jHFuMd38vX/v8AJole2TquL+WATqMWEkWJkjfgo7MzcKrQ2m4tuHud3IH/AFa67r+FlcYCk2kwMpyBz4u6uPE+ylOGoXuOt1h+JNVezPskaG1QYIMg3BFwfAqQyouex4dhmuNKA2dQBgNBJuOk3KjMzWu5wBbpbpmfGfPhwXF+0G7LdbOlxmYta4NJu4xYbT/Ny6St1OuuYOBFVzC5ziWmd7G83Ec725Lo8O0Dr43W2ObnK0xJJIkOqryliywgg7FZhrSO8I6hVtUPkta0uPSAPMmw8/da5ZTx01/0VWy8znHan6Rs3j1IEqNTMj9/VRcPh6rpdWdTa4k2p6nANnuiXBskCATHCVOGDIHdIJ8IVpyyTyyk1r/Xnxoq0KL+Cl67KrEgwd+Kl0QVXFO9EsucpaQ08pt6XU5VOCxRbZ3y/RWy9/iyi8aS+CoREXQAiIgCIiAIiIAiIgCwq0g4FrgCDuCJB8lmiA5bGdlAx3xMNDXfyHY/0nh5qHRxsE06gLXDdptfou1XHdosL/FdqFjcHx5ea87l4Ywj3iTtlT2jy+vWa0Yaoxu4c15cJBjYtmYvaFhjGtbBhrawAJIBZqIEGY9p6LJlZ1MgEy0mJjbx5bbrfj8fTbDajQ4ESJAPpP2XmOSr6LKUl6VtLHh1J1VpfUa1xD9V3g72n5hFxPIjgsnVpEi83uCPUG4WyhRw8zSc6mTMgOkEHcOD5kdJ4Dkhy4j5Xtd42P3+qpLEpbJc18EdtXnZKLi4+G54ALPE4Wp/LbmCPytBY6G02d4mSY6R6Dqslhqf9DtoxfUb3mU2nS4k1HmZfaIB5cLWABhSMM5oc0CALgARy5cFm3KXkXLB0k/YQq3MWmk6Lg2IP4W+RfrZFnQ6lvp143KosNmgeIcQD12K2V8cxolz2i4Akjc2AHVYLM09E9bPO0NcfDdIDhIEEAgyb+0qsxVch0DgGj0aFHzfGBxDbxGo2K10HNdJ1jc7z9VlK5q2XqkXOUYmSeauKbydgT4AlV/Z7KdR+K893ZoH6uZJ5LqqDgLAQOinHjr5ooyqNQiAQR4iOnFTGmFZEyCDccjceYKh4jDaRLduXJbyg0rTshUZUb7qWxvJV9KopjK0cVpikqIZHxu4PHb8Lyg9Y4p0xAJ4rRTqrCc6yNk0WwqAhUeaZFmU68Piw9rnlxpv1MLWOJcGscCQSJi4G3SFszLNP9Oz4hpPqsbd+gtGlvN0mSPAHyVzRzZ9RrXafhy0EtmSJGxMbr0uPnhGLc379Eq1tGXZTA1qVJ4xBlzqhc0ay8taWtEEm0yDtZXarKWOIPeuPdWQMr1MOSM1+vwUk23bPURFsQEREAREQBERAEREAVfndBjqZL7adiNwTZWCqu0rCaJ6OaT4f5IWeX+D/wABHI1QouJ79N1OYMENMTpJHHopRFunPn4Kjzn4rXA0qZeDE3aBvBBk2tBnmvnFjl2f0bETFUyxobqGqw1OG/P5fM+Xmuj7O5cABVeSZHdadhzJHE8p/wAc7mQ7zdQJgggg+zo9jPRdxhndxhBmWMvz7oTUSJJE5tQ8FGxGHF4ABMSQInxWVGpdbMZVAb5fuFqp3FtszIFMhV2dYcPpuES4AlviBt57LdTqQtVassZZU4lkj543MAe7MyLn/H0W2hQfUd8zdA5Az6nZDllMi0tPT8FWWX0gxgaOHHn1WalF+F9ill4FzJmZJPNbMVgwWQeVthHDgtlWodJi1jfeFFdjnOAGm0QSPAdVDSobZ3uHphjWsbZrWho8AIUmmq7K8SKlNruY9+I9VYtKyTtkE6mRC9eLXWigbrfWql8W2XdCVxKMoH1w0ls7GPeyk4d03VZjnteXbEEn6qdlzQGtAsAAB0AC8+Ues0rLJ2i1olbK+Fa8DW0OjY7Ob1a4XHktNJTKZld0fCpVNw1Sm5we4PpmNHdh0RcVIsT4AT7KQG+XUKdiqdo5/XgoNCrz2U9UpUTdmym/cFXeA/8Am2eX3sqnDYfW6J2v5dFetbAgL1ODjkm5Pzwqz1EReiQEREAREQHiLxJQHqLyUlAerje0WYGpVNMfK06R1dsSfouwc8ASTAG5XBvpt1l0lx1E2sN547rk5k+sK+yURa1STbYWHgFqL/NSauF5KqxeKa2W6hrgkCb23Mcl4sm7suivzbFQ9rQJJ4COPQ24cV0GS4otptY9xO5DjFpcTptyXIUaRp1QajSTHzTNyRB6QLeqvMDVMEOEAE6TzCwcr0Xfh07cW0fqHsvGH4l7xPr4dFzteuG3JA8TC6eizT3RsLLKO3sozdSosj5W+gP1UfMMpa9rtPcJBFuu9uCltdKkkSDAXbGMZKiltHCVMlAJFwRIuZG1vyq6vTLDB/sV2OZwC28Sb/Zc3nb26ZnYi/iY+6znCPS16WT2QPiWUZlQEGOBjzFj9J81vwdLWb/KPforTC0WsnQ0DmYufE7lYR/ZbLkXJMxNJ+k3Ybxxnm2en0XZYTFNeJaQfr5jguTxLZWDanqs9KRDO4+IBxAVZjs2JBZQgk2L/wBLRxg8XeFguddLrTMxuZV7hMPpAAUyySWokGlmUkizr+H91MwrHUwGu8AeBVjhGKXUogiFquIpR7RdMr2ojUXqVScqt0sMTN7TyUmjXUw7J1Im0TataBJ4KupPUkiVsy7BMc+/W0x4Qt1inOSUSCdktM3dw2H3VovGtAECwXq+hw4/xwUSoREWgCIiAIiIDBJXi8Kkg9LlgXoVqehJVdp8QfhtaNnOv5Db98lzwdC6jMaIqMLTbiDyK5ythXNMEefD1Xk8/FNy7LwsjAO1KO/A05cdAl5Bdvcjaf3z5qUAhC4PCxUYrBNMmLlscY4xPHcqkyYV2l3xpA2aCQduNtl1WJZyHv8AZVOMbF1z9+jaLeoqu0OHFVjRHeDpa7i06Tt47ea7fKMYK9JlUEHULx/MLOHkZXEYuoHfwzIL2m4G3O/Dj6Kx7MZfWw4Ogyxxkh/dB6gAWPVWlLWw1o7QFbcPWcNQ2B6724jgoLa/O3utf+4jYe6rDLTKM05zQNQd0xF/NcFjKj+9Tq0tQB7wdBaYMgADpEHpO6+lM73iuT7W4cNGriLH9/vdbTx9V2EZfBX5VWaWjQIbEjeIPIlWbai5zs/VAb8MbtO25hxJb9x5LqKOXVHD5fUhcrbU2kXNWmVDxmH1NcOY/wAKxdh3MPeEfvmtNdiiUdWCoyUajSDp/h1Cf/Rlo9A4+vRd3SXGZbSADgP+SofWo4rrsvr6hfcbrPtc2iGWNCxViz5ZVfTK3ipZd2KVaM2QMeO8PD7lY01oNTW9x6xHQKQwrnvtJsvRPoG1zC1OMOIB4G/HmvGmyiY3FBkEQ5xNmzeJuT0H4XQ50kQlZbYfGvbxkcjdXWFxAeJHmORXJYao43J9FZUKzm3BXbxeY17dBxo6FFDwmN1WdY/VTF68JxmriUCIiuAiIgNaxJXqxIUgxc5aXuWxwWtzUBFquUKs5WD6ajVKCqwc5sVlKn47BcW78uaq6jyDEeq8HkYJY5P6NE7PajlR5m64HVWWIrwq94Jnr+7LzZ25UzRETIMIKmIc4kFjBcX+caQAekT6LswZXLdlsK2jVewaj8RsyQS0FhsJiATqO5kwupAWq154Un6bmUZuoOOw+l0891YUKmm6rO1GasoUQ5896oxsgTE8T/12v1W7jGUP7M92ZsxZb8pjqN1zfavEk0jxJcN/GT9FPwzjU2BjqI9iq/N8nfVvqAiRBBj1XO8zlX0XUaY7GZc3Sa5aNbyWiws1pIt4mV2FAFUnZigadBjHCC0vEdNbi2PIhXrCmN3JsSPMVRBBDhK5jMn6NTRd3CfYldiCC2+65fNqANc9Gtn3P3C1zppXH5KxKDKmup2fcTIIPrK6LCu5LQ3Bys24Vzdj6iy5Pxzu2jTRdUapK3PqwJPDhz6LnqWPqAkGAR0UhlVzjLjP79l04pxKtGp+GfJcCQSSbcysKGZ1ALwfEfhWrqgIXO13TVc0fzFJ4Ka6fITsuMLjqtSf5QLkA25SV7TaNZMCSACeJAkiT/6PqVsy7E/CbpZbieZPMr2o+Xk2vB89j+fNX5HAnCCn2v7X0WjLZNoKdScq+i5S2uWeOVINEoWV1g62pvUKip1OasspN3eAXp8HJ+9L5KSRZIiL2CgREQGteFZLyFJBqcVpe9b3sWipTQk0vqhR6lZZVmKHVVQY16yqsUZUusoNdVbJK3GcB1lYYWlqN9gs8UFty4BzD/UfoF4nOxP8jkaRejfp5WhS6GIncfhYMapNGmFxRg29Esj4zMmUhLib7AA/4C5+pXOKqguEMbs3fj9THspnalummTyIPqYVb2Zqai+DMaePOVnl70/oJI6Ci2Nlv/0xcCvabFKpmOMDxV8UU1T8IZXNaWOU6jUDhIIP74r3EU+Pl+FzuOqNZUcCQL8SAkcThLXhDZe1cW2mC52/ATf+yp6NXU4uduTJ/sqnEZ3TLwwGRxd+meA/urCjUB2utMkZJq0EWFE3U90OF7KpZUW5lcmwutcbvRDRExYh/kt9IqLUy3EOqOcAIOwJ2Cn4XKq3FoHnKsuDkUrr0m0ZmpZVWHwLi4uPEk+q6vC5PA71yptPKxyXqYOP0W/SlnJVKRCwbXI3XbjLW8lg/JaZ3atpY7VCzmMLjAbHdWNN6nu7M0jwI81nT7OMGzneq87J/wDNd3Fl1MhsdNl0WXYbQ2+5ufsFowuVMZcSfEqxAXXxeIsW36VlKz1ERdpUIiIDGEhZIgMIWDmLcvIQEOpQlQ6uDVxpWJYgOeq4EqJVy5dQ6itT8LKigcNjMvIUTByxxB2P1XcV8tlUuM7PvPy3WOXF3i0yyZCY9SWVVG/2rEN/QT5hbqOW1z+iPEheSuLljKqLNopO0Ltfd4fhQMoDaT94mx+y66p2dc4d65VTi+ytQbCV2ri1jcH8+kdtljTcFuaVUYbC1qdnMcR4GynM1H9LvQrzHxpwdUWtEt1S0HbgOUqjxmRNrVHPIuY9hC6HCZa913CFa0sthepxcDirkUbOLb2Opnmt1DsiG/LUePRds3CgLIUV1PHF+oizlqXZ4cXOPorLDZU1uwV22isxTSOKMfELK+nhFJZh1JDVlC0og0tpLMMWyEUgx0r0NWSIDyF7CL1AeQvURAEREAREQBERAEREAREQHkJCIgPISERAIXkIiAaV5pREB7oCaAiID2EheIgEJCIgPYREQCF7CIgEL1EQBERAEREAREQBERAEREB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2" descr="data:image/jpeg;base64,/9j/4AAQSkZJRgABAQAAAQABAAD/2wCEAAkGBxQTEhITEhMWFBUXGBUUFhgXGBUYGBMYGBgXGBYYFRgYHCggGBwlHBcUJDEhJSkrLi4uGB8zODMsNygtLisBCgoKDg0OGxAQGywlICQsLCwsLCwsLDU0NCwsLCwsLC8sLCwsLCwsNCwsLCwsLCwsLCwsNCwsLCwsLDQsLCwsLP/AABEIALcBEwMBIgACEQEDEQH/xAAbAAEAAgMBAQAAAAAAAAAAAAAAAwQCBQYBB//EAD4QAAEDAgIHBQcCBAUFAAAAAAEAAhEDIQQxBQYSQVFhgSJxkbHwEzJCUqHB0RThI5Ki8RUWQ2JyBzNTk9L/xAAaAQEAAwEBAQAAAAAAAAAAAAAAAgMEAQUG/8QALhEAAgIBBAECBAUFAQAAAAAAAAECAxEEEiExQRNRIjJhcQUUM0LwkaGxwdGB/9oADAMBAAIRAxEAPwD7iiIgCIiAIiIAiIgCIiAIiIAiIgCIiAIiIAiIgCIiAIiIAiIgCIiAIiIAiIgCIiAIiIAiIgCIiAIiIAiIgCIiAIiIAiIgCIiAIiIAiIgCKCpjGNsXtB4TfwVN+nKQJEkkZwPyoSthHtonGucukbNFRZpakfiI7wVbpVWuu0g9xSNkZdPJxwlHtGaIimRCIiAIiIAiIgCIiAIiIAiIgCIiAIiIAiIgCLwmM1GcSz5h0v5Ljkl2zqTZKig/Vt4/Q/hejFM4+YUfUh7o7tl7EyLFrwciD3LJTTyRCIiAIvHOAEmwC0eP0gX2bZvn3qm6+NSyy2qp2PgvYrSjW2b2j9PFabF42o/NxA4Cw68VESonPXi3a6yb9kejXpox8FerhXGR7Qt/4BoMcJcDHS6lo0GtEDxJJJ7ycyhcm0ssrZMv9PBkXLxtUi4MFYlYSoqxrk5tNthNOubZ42hx3/ut9hsS2oJYZHl3riiFLhcS6m7aaYO/geRXqabWtcT5MlumT5idqiqaPxzaotYjMfjkra9eMlJZR57TTwwiIunAiIgCIiAIiIAiIgCIhKALCpUDczCq18dns/zbun5XE6yazPY806Q7XxPNzfLZG/vyWaeoS+U1UaWdrwdli9KtYJkNHFxj6LnsVrlREj2jnHgwG/l5rgKtRz3Fz3OcTxuoS2LdVkldJ9s9er8NrS55O3ra4UyxzmMJfYAOgc5JE87LRVtba8ztBrZjstFpyN5WlDJb1megWGIYNkjjZVObNlekpi+s/c3D9O4mb1XeQ8FstEa1VG7XtZe2LHfO7pxXONfMTyvPismN8hZcTeeGSnTW44cUdfT1yE3omOIcCfJdLojTAqt2mOkb2uzHfvHkvlzzxt9ys8BjKlOo00zeRabGfm5KcZuLyZLdBXOPw8M+z0qod37xwUi1FCsbFtyPAjeFY0tjxTol43wG959HwXoQuTTz4PBlU9yS8lHS2M2nbA90Z8z+y1xcq9OtKlBXg33O2TbPWhUq1g8cVgQpS1ebPr1yVGCaZgVjCkNvWcblG4qLJI8IXiFy8lcGBCjeCsyTBiAd3Ad4lH8PXJTTwQZnhcUWEOabhddgMYKrA4dRwK4grYaCxvs3iTY2P2PRejotQ4S2vpmbU0bo7l2jsERF7Z5QREQBERAEREAREQHjnQJK0OnNLtptLnmB8Ld7zwV/SeJDQST2WguPQSvkmk9IOxDy9x3nZb8o3BYtRb+1HpaHS+q9z6RZ0npmrWJ2iQPlyA/JWvc4mAb8OSzos8OiyqvbuMdMvqsT5Pfiox4iuCsZbexHH8rF1QOgT5flRt2ptf1vhbHROF2zt+yL2ts5sEi4OUdTC4ic2orJWwOIax4L2hwFyHZHhPWFhVeCTAgX4w0d+/dC3FTVh1QxQO00tJBeCIdkWuMZyN32UektBGg1jbCILnF47RgWDWgSJncu4ZV69baw+TWsGRyiYtl+6kY/vA+vSFFTbOXruWbd9j38Fws7Jaxm5v5/RR+yF5+yyLSN31HoKJxN5t3erIdWfB2Oo+NHapdra94A3AFgYPepNedIOYKbJtJcOsW9cSqmojGbdQ/HsiOTZv8AWFW/6pVBssI+AtPiS37rls3Gvjy8Hm+mnrMYPdDY7aAW+pVfXrNfPdC4qCPXVdfgsTK8uMmnhmzUU+UbxrkcOiqUahNhc52U9KsDN1oTTPPcGiOo7P1b0VXeT6lT1j4qrUO/1++R8VVJF0ENv19h4FKlWBkTfIRxVerUgqzorCuqu3hozP28FFJyeESklFbmS4XDuqGB1N1cx+jgGi+18w+45KhpvTraH8KgAXixO5nfxK5z9fV2g9zyXZySfULcqoxjh8v/AAQhp7Lfj6Xj6nQuCjYVjQxAe0Edx5LMZqlJpkHFrhnbaKr7dJhOcQeitrS6s1Ja9vAg+P8AZbpfRUy3Vpnh2x2zaCIitKwiIgCIiALwlerxwsjBzmn8aKdJ73iWxGz8xdaDyXzJ7GuJ2WbDcwA4mOV19B12w5dh3O3MIebTYWJ6TPRfO2v5/aAvKn2fRfh6Xp5RK2hbj1UTmXsPqrLX7lBXJJIyj1ZVs3xbyQGBz6kK1g8UbAHZk5y4N5T+YUHs98eKiiTx9b/wuYJtJn07RekKbaLXvqNJOZn3jyBzy+i5fWjHCpU2WgSDc37oy9WXPCqTFzbdffuXtWm8XM53ztmPxnwU3NtJGOvRxhNzySPMZ25Zgd6xFQQ6xnvAb4RJSTnw3cf3Wbh8w/PiFWzWj2izO5JPlwEKNz/V5XnsnEgMG0b2+Lw3rptBaovcRUxXZYL+z3u/58ByGe9dis9ELbY1rM2XdSMAabH16gjbjZn5BvPefoFy+v2L26dV3NsfzCF1OsOmRHs2GGjON6+da3YmaRHEtH1B+yx22qyyMI9JlWmhKU3dPt/4IdE1LBdVgMQuQ1ew76h2abS4gEkCLAZkzkusOFfSbL2kTadwPAFVypcp/Q22Si3tzyXHaXewyx0biLEHxV7B4z2vbZaoI2mzAfzC5xzyeCjw2MdSqNcDlnzG8K9xWMeCE9PGUfh+b+dnYtrgifVuPA23qKq+Pr6tmq+NqjYFeldp98Af1DmLyqbsUHCQZkc/MrPZFxZjrWSwwGo9rG5kx+T3ZrotI4huEoBrfeiG/wC48TKo6rYedqqe4dDf6+S1WvJcazRcgMGzwkkz9votGlhtg5+X0QaV16qfS5f3NEMSbkkHvJ53jLNSMfJEyfW5QUHOiNnmbC3MnhksW1ZynicrDfKuPVa9jZ4SsWOtvkR13reUKoc0ELl6b98wN3oK7orHFjth9mOktdw5fZVzWTLfTuWV2jv9Vzd/cF0K0OrDD2yeQ8/wt8vY0n6SPldT+owiItJQEREAREQBERAa7FxJa6IPHIg5jzXCab1QcXl+HDQ35JIvynPeu/0ph9ps7wtVTrkWK8zUNQniXXg9LS2ygt0H90fMtIYWpQcG1BsuIBAztJGYtcg2WLHXuTPBdvrPoB2J2alN8PaIg+64TPQyuVdoXEDs+wfOUi477blW17HsVaiM4rLWfJRqv5LxzQBtER4ynsajT26bm7M+8CI70wlCpVJDWudAJMA2EHO2fJRNHGO+DClcnK4g7lmWiD4Ru81PhtG1jAbSeTnZpi+cmIW0wOqWIeQXgUhmZIcegH3KYZGVtceXJGipVLxFhM9FLRpOqvDKTS5xyA3d53Dmu0Zqlhmnae57uRdb6CVcGJpUGltGm1vcInv4quc4Q+Zmd6xP9NNv+xQ0Fq83DH21ZwdUA7IHutnPPM81HpzThdLW2Cg0hjnOzK0GNqrBdqZT+GPCO1UOc99nLK+MxWao4jQVbE0DUpNLv4gpAf7tnaJJyAAIuvBRfVdsMuc+QHErphiHUaLKLSWta28fG6SXuPeSekDcrtLWl8b/APDXduSUId/6LWrGjaGFwzw14fXI/jPEw2AeyyR7oveLnpFI4vE0O23+LTJ2nEHbY6c5ntMPq60/tnNeSCQfMHKeOauYfWAtb7P2bWkANY5nY7ibGfute7Jmlp5xk382e8/z+hSx+ObVe57W7EwYkOg8slA+tMD7ZLB0zOc3MjLeV4++fjvUGjfHCSS6Oi1XrS2pTcRDrjvvP2Wj0oThqxYP+267OQ4Acj9lRp4gsdIkQZ4Lo6tIYpuHd8QqUj/W0PHhP0VUkpcMotg65+p4ff3O6ogUMMD8jJPMgSfqvnuKxDqji5z9pxM2k+Vgu91oxGzQfAmezG4ggzPKxXzf2l+Hkr2ksRM34dFuMpvtsl2DutHTxlekutN+gI6cEa64jP6jv8CUq1SbkAbrlGkehl5JJvlPWfNW8BhmPjac2TIDTcnj3LWiSILoHL9yFPhI22gEC47REnoBK5gjPO14eD6xq8wMYGgzwPkJ32W3XN6Mxg2Wh1jwNoW10dpJlQlocC4Tkcx+V6lFkcKJ8hfXJyci+iItJmCIiAIiIAiIgC0mksJsmR7p+nJbtR1ACCDcKi+pWRwy2qxwllHJmqWGxhSs0oRmAVa0jgIki7fqO9aR4Xhz9SmWOj16/TtWTbf4mDm2V6dJgWAhaYFeFyi9TZjGTr08DbHSh3KvW0g471Q21g6qqJWzl22SVMV4JatcnMqnVqLyrVVDEYlUtGmET3EVFqzQfVcW02lxAJMbgMyV5Vrue5rGXc4wB65eS63RbBh27LQDPvne8/jgFOutN5l0XyscF8PLNDhqTaTYbcm5O9x9blBXxEiT64LocbgaVXtCWO4j7jetZiNWa2bC13WPML0YvPERC+r9zw/qc7XZLpGcW6ErGowHMRw5d0KximllR7HCNkkHpb628V7tbvXVTSNDl5RVpnh/c5Lx1pMjda/0WT2Fpkblkx4M8LnLIc+SHM+ShWbPf+63eqVfttYfmaR43+y1NSN0Lfau4Ruy+oJ2mFpjlMyPD6KmUTt816TTO11nDTQftcjw3r5u4C8QRymfGF3mt7C7COjIbLj3AhcFRfBkgEkC53cet1dZzIy/hqxS39f+EwpO3AZTnu3ZFShzGwS0k89kieovPAqOi8g9ki85ZxvUbyTmY33zI3R63rnRsab4Z403Np7vupsPXNNzXgDaHzCY7gsGsjKAOsrCRJvxQNJ8FmppF7gwlx7IjO+ZcSe8n6KXBY97antGuLTM9RZVKdO19+Z5eipaAyCc9nNkMNYPrWr+mW4inNg8WcPuORW2XyTRuNNCoHsOyRxFnCbgr6dovSDazA9h7x8p4FenRdvWH2fL6/R+jLdH5X/YuoiLSeeEREAREQBRVFKsHhRkdRVeVp8fgQbt7J+h6LdvYq76SyWw3rDRrqs2vKOQr9j3rKH244hdXWwYdmFqMXq1Sf8ACOi86ei9j0YamL7NHVxIBVStpBozcr2K1JYd7v5nflaqv/0+pncT3knzVf5J+WWfmIeDXY3WOkLB4J4Az5LU1tMuf7ojmfwuiGozW5BXNG6rtZUaXDsg7UcYyCujpYRWWslctTJ8R4MtWdE+xZ7Wpeq8Wn4GHIDgTmei2FZyu1zKo1WArHKWXk1VLCMWcQYWxw2McBBVARkp6YBUFJp5QsipdljSOi6WIbPu1IgOgTykbwuN0roOvR7Tmy0T2m3AzMnf4hdmCrFHExY3C1Q1KfE/6lNdk6fl5Xs/9HzZ1WbTbd4lRCkTJG7cN4zyX0PG6Ew1a+yGu4t7J+lj1CrYPVWnTcH7bnRkCWxlG4K9YlymaVrq0vKfsfP6hHw2vHj5LtNWcFs03PdfbERG4THirp1cwxPtDTAvMbTo8JjotdrPp1lNppUXTUiLZMHPnwCj9iu/VKyO2OfqbrVzSNLFUalMEO9m59B7Tvi3UEb+9chrDoz2Ly0gneDa4nfzvu5cVrdWcY7C1faMuDZ7fmH5G4r6jRNDGUpgPacwcweHEFWbMpRM9GpdE2/D7Pl4dHGMgZ8ekzZSURe+XH9l0ms2rIpta6iDs32t8G2zPKxXN3EXuIGUnpAVbTi8M9qq2NsN0CR1S1hHHiZUVoteTmcx6upHkWLe+4zO/v6rzbG0LCM4H25ISiWYkZdN3coaJh18szfPdAPFSe1jfn4H+ysYXRdSo2WNLmgja2bkAzYDjZd7ItqK+LhHlWrMkHa55Lf6paRdTIIBLSdlzRe26OYkqro3VWpUH8Qmm3+onkN3XwXX4XC0sOwNbAjeY2jzJVkVJPd0efq9RU4emvibOgpulZrTaJ0kHvLN0SPutyvTqsVkco+bsrcJYYREVhWEREAXhXqICJwWBap4XhaoOJJSKxasSxWixYmmouBNTKhYozTCummsDSUdhNTKLqAUT8OOC2JpqN1FQcSSkaHF4ScrFaquwtzELqqmGVavgdoRCw3aZSeVwb6dRt4Zyzh1Xu2dyv4vQT/gdHfktXX0ZjG+62m/q5v2KxS01iNnrwa7L1GoYvmszUWkNPGjOg3/ANh/+VGaONP+m1vUn7BR/L2exW5Q9zdivGZVPGaaZTHafHLMnotcNEYl3vOI7rfupKWrJ3ie9Xw0jfZXKyKNDpbWerUltOWN4/EfwtK0Fd//AJYB3L1uqnJaY0OPylbuj5OGYStlovStSi7aYY4jc7kQur/yseCiqarngpOEvJHfBm90HrVRrgNf2H8Dke471Yx2rlGqdodl3zNMT0XJnVkjctjhWYikLOLhwOfiq25Je52OYvMJYLv+SqX/AJHkcOypamptB0bJc20Zg8BNxY2VY6aqN99rh0nyUbtZmj49nvkeaqd6T5gXepqH+82TdVMO2C7adHF0eQC2NF9Ok0NY0NaNwt/dcpU1mYf9Vv8AMFB/jDHZO2u66i9RP9kcHHCc/wBSWTqsVpgAdkXWmrV3PNyq1F5flYc1vdGYNguRtHnl4KcKrbZZkQc66Vx2T6uYR20HxDb3423LqFUw71bXsU1qEcI8q6x2SywiIrSoIiIAiIgCIiAIiIAiIgPIXmyskXMAwNMLw0QpETajuWQmgF5+nCnRc2I7vZX/AEo4Lw4QcFZRc9NHd8ir+iHBefom8FbRNiG+RVGDashhQrCLu1HNzIf04Xhww4KdF3ajm5lY4NvBRu0e3grqKLri/BJWSXk1j9EtO5VaurzD8I8FvUUPQh7E1fNeTmX6q0/lHgvG6rsGTQunRc9CJ38xM0VLQgG5W6WAhbJFNVpEXbJkFKjCnRFNLBW3kIiLpwIiIAiIgCIiAIiIAiIgCIiAIiIAiIgCIiAIiIAiIgCIiAIiIAiIgCIiAIiIAiIgCIiA/9k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4" descr="data:image/jpeg;base64,/9j/4AAQSkZJRgABAQAAAQABAAD/2wCEAAkGBxQTEhITEhMWFBUXGBUUFhgXGBUYGBMYGBgXGBYYFRgYHCggGBwlHBcUJDEhJSkrLi4uGB8zODMsNygtLisBCgoKDg0OGxAQGywlICQsLCwsLCwsLDU0NCwsLCwsLC8sLCwsLCwsNCwsLCwsLCwsLCwsNCwsLCwsLDQsLCwsLP/AABEIALcBEwMBIgACEQEDEQH/xAAbAAEAAgMBAQAAAAAAAAAAAAAAAwQCBQYBB//EAD4QAAEDAgIHBQcCBAUFAAAAAAEAAhEDIQQxBQYSQVFhgSJxkbHwEzJCUqHB0RThI5Ki8RUWQ2JyBzNTk9L/xAAaAQEAAwEBAQAAAAAAAAAAAAAAAgMEAQUG/8QALhEAAgIBBAECBAUFAQAAAAAAAAECAxEEEiExQRNRIjJhcQUUM0LwkaGxwdGB/9oADAMBAAIRAxEAPwD7iiIgCIiAIiIAiIgCIiAIiIAiIgCIiAIiIAiIgCIiAIiIAiIgCIiAIiIAiIgCIiAIiIAiIgCIiAIiIAiIgCIiAIiIAiIgCIiAIiIAiIgCKCpjGNsXtB4TfwVN+nKQJEkkZwPyoSthHtonGucukbNFRZpakfiI7wVbpVWuu0g9xSNkZdPJxwlHtGaIimRCIiAIiIAiIgCIiAIiIAiIgCIiAIiIAiIgCLwmM1GcSz5h0v5Ljkl2zqTZKig/Vt4/Q/hejFM4+YUfUh7o7tl7EyLFrwciD3LJTTyRCIiAIvHOAEmwC0eP0gX2bZvn3qm6+NSyy2qp2PgvYrSjW2b2j9PFabF42o/NxA4Cw68VESonPXi3a6yb9kejXpox8FerhXGR7Qt/4BoMcJcDHS6lo0GtEDxJJJ7ycyhcm0ssrZMv9PBkXLxtUi4MFYlYSoqxrk5tNthNOubZ42hx3/ut9hsS2oJYZHl3riiFLhcS6m7aaYO/geRXqabWtcT5MlumT5idqiqaPxzaotYjMfjkra9eMlJZR57TTwwiIunAiIgCIiAIiIAiIgCIhKALCpUDczCq18dns/zbun5XE6yazPY806Q7XxPNzfLZG/vyWaeoS+U1UaWdrwdli9KtYJkNHFxj6LnsVrlREj2jnHgwG/l5rgKtRz3Fz3OcTxuoS2LdVkldJ9s9er8NrS55O3ra4UyxzmMJfYAOgc5JE87LRVtba8ztBrZjstFpyN5WlDJb1megWGIYNkjjZVObNlekpi+s/c3D9O4mb1XeQ8FstEa1VG7XtZe2LHfO7pxXONfMTyvPismN8hZcTeeGSnTW44cUdfT1yE3omOIcCfJdLojTAqt2mOkb2uzHfvHkvlzzxt9ys8BjKlOo00zeRabGfm5KcZuLyZLdBXOPw8M+z0qod37xwUi1FCsbFtyPAjeFY0tjxTol43wG959HwXoQuTTz4PBlU9yS8lHS2M2nbA90Z8z+y1xcq9OtKlBXg33O2TbPWhUq1g8cVgQpS1ebPr1yVGCaZgVjCkNvWcblG4qLJI8IXiFy8lcGBCjeCsyTBiAd3Ad4lH8PXJTTwQZnhcUWEOabhddgMYKrA4dRwK4grYaCxvs3iTY2P2PRejotQ4S2vpmbU0bo7l2jsERF7Z5QREQBERAEREAREQHjnQJK0OnNLtptLnmB8Ld7zwV/SeJDQST2WguPQSvkmk9IOxDy9x3nZb8o3BYtRb+1HpaHS+q9z6RZ0npmrWJ2iQPlyA/JWvc4mAb8OSzos8OiyqvbuMdMvqsT5Pfiox4iuCsZbexHH8rF1QOgT5flRt2ptf1vhbHROF2zt+yL2ts5sEi4OUdTC4ic2orJWwOIax4L2hwFyHZHhPWFhVeCTAgX4w0d+/dC3FTVh1QxQO00tJBeCIdkWuMZyN32UektBGg1jbCILnF47RgWDWgSJncu4ZV69baw+TWsGRyiYtl+6kY/vA+vSFFTbOXruWbd9j38Fws7Jaxm5v5/RR+yF5+yyLSN31HoKJxN5t3erIdWfB2Oo+NHapdra94A3AFgYPepNedIOYKbJtJcOsW9cSqmojGbdQ/HsiOTZv8AWFW/6pVBssI+AtPiS37rls3Gvjy8Hm+mnrMYPdDY7aAW+pVfXrNfPdC4qCPXVdfgsTK8uMmnhmzUU+UbxrkcOiqUahNhc52U9KsDN1oTTPPcGiOo7P1b0VXeT6lT1j4qrUO/1++R8VVJF0ENv19h4FKlWBkTfIRxVerUgqzorCuqu3hozP28FFJyeESklFbmS4XDuqGB1N1cx+jgGi+18w+45KhpvTraH8KgAXixO5nfxK5z9fV2g9zyXZySfULcqoxjh8v/AAQhp7Lfj6Xj6nQuCjYVjQxAe0Edx5LMZqlJpkHFrhnbaKr7dJhOcQeitrS6s1Ja9vAg+P8AZbpfRUy3Vpnh2x2zaCIitKwiIgCIiALwlerxwsjBzmn8aKdJ73iWxGz8xdaDyXzJ7GuJ2WbDcwA4mOV19B12w5dh3O3MIebTYWJ6TPRfO2v5/aAvKn2fRfh6Xp5RK2hbj1UTmXsPqrLX7lBXJJIyj1ZVs3xbyQGBz6kK1g8UbAHZk5y4N5T+YUHs98eKiiTx9b/wuYJtJn07RekKbaLXvqNJOZn3jyBzy+i5fWjHCpU2WgSDc37oy9WXPCqTFzbdffuXtWm8XM53ztmPxnwU3NtJGOvRxhNzySPMZ25Zgd6xFQQ6xnvAb4RJSTnw3cf3Wbh8w/PiFWzWj2izO5JPlwEKNz/V5XnsnEgMG0b2+Lw3rptBaovcRUxXZYL+z3u/58ByGe9dis9ELbY1rM2XdSMAabH16gjbjZn5BvPefoFy+v2L26dV3NsfzCF1OsOmRHs2GGjON6+da3YmaRHEtH1B+yx22qyyMI9JlWmhKU3dPt/4IdE1LBdVgMQuQ1ew76h2abS4gEkCLAZkzkusOFfSbL2kTadwPAFVypcp/Q22Si3tzyXHaXewyx0biLEHxV7B4z2vbZaoI2mzAfzC5xzyeCjw2MdSqNcDlnzG8K9xWMeCE9PGUfh+b+dnYtrgifVuPA23qKq+Pr6tmq+NqjYFeldp98Af1DmLyqbsUHCQZkc/MrPZFxZjrWSwwGo9rG5kx+T3ZrotI4huEoBrfeiG/wC48TKo6rYedqqe4dDf6+S1WvJcazRcgMGzwkkz9votGlhtg5+X0QaV16qfS5f3NEMSbkkHvJ53jLNSMfJEyfW5QUHOiNnmbC3MnhksW1ZynicrDfKuPVa9jZ4SsWOtvkR13reUKoc0ELl6b98wN3oK7orHFjth9mOktdw5fZVzWTLfTuWV2jv9Vzd/cF0K0OrDD2yeQ8/wt8vY0n6SPldT+owiItJQEREAREQBERAa7FxJa6IPHIg5jzXCab1QcXl+HDQ35JIvynPeu/0ph9ps7wtVTrkWK8zUNQniXXg9LS2ygt0H90fMtIYWpQcG1BsuIBAztJGYtcg2WLHXuTPBdvrPoB2J2alN8PaIg+64TPQyuVdoXEDs+wfOUi477blW17HsVaiM4rLWfJRqv5LxzQBtER4ynsajT26bm7M+8CI70wlCpVJDWudAJMA2EHO2fJRNHGO+DClcnK4g7lmWiD4Ru81PhtG1jAbSeTnZpi+cmIW0wOqWIeQXgUhmZIcegH3KYZGVtceXJGipVLxFhM9FLRpOqvDKTS5xyA3d53Dmu0Zqlhmnae57uRdb6CVcGJpUGltGm1vcInv4quc4Q+Zmd6xP9NNv+xQ0Fq83DH21ZwdUA7IHutnPPM81HpzThdLW2Cg0hjnOzK0GNqrBdqZT+GPCO1UOc99nLK+MxWao4jQVbE0DUpNLv4gpAf7tnaJJyAAIuvBRfVdsMuc+QHErphiHUaLKLSWta28fG6SXuPeSekDcrtLWl8b/APDXduSUId/6LWrGjaGFwzw14fXI/jPEw2AeyyR7oveLnpFI4vE0O23+LTJ2nEHbY6c5ntMPq60/tnNeSCQfMHKeOauYfWAtb7P2bWkANY5nY7ibGfute7Jmlp5xk382e8/z+hSx+ObVe57W7EwYkOg8slA+tMD7ZLB0zOc3MjLeV4++fjvUGjfHCSS6Oi1XrS2pTcRDrjvvP2Wj0oThqxYP+267OQ4Acj9lRp4gsdIkQZ4Lo6tIYpuHd8QqUj/W0PHhP0VUkpcMotg65+p4ff3O6ogUMMD8jJPMgSfqvnuKxDqji5z9pxM2k+Vgu91oxGzQfAmezG4ggzPKxXzf2l+Hkr2ksRM34dFuMpvtsl2DutHTxlekutN+gI6cEa64jP6jv8CUq1SbkAbrlGkehl5JJvlPWfNW8BhmPjac2TIDTcnj3LWiSILoHL9yFPhI22gEC47REnoBK5gjPO14eD6xq8wMYGgzwPkJ32W3XN6Mxg2Wh1jwNoW10dpJlQlocC4Tkcx+V6lFkcKJ8hfXJyci+iItJmCIiAIiIAiIgC0mksJsmR7p+nJbtR1ACCDcKi+pWRwy2qxwllHJmqWGxhSs0oRmAVa0jgIki7fqO9aR4Xhz9SmWOj16/TtWTbf4mDm2V6dJgWAhaYFeFyi9TZjGTr08DbHSh3KvW0g471Q21g6qqJWzl22SVMV4JatcnMqnVqLyrVVDEYlUtGmET3EVFqzQfVcW02lxAJMbgMyV5Vrue5rGXc4wB65eS63RbBh27LQDPvne8/jgFOutN5l0XyscF8PLNDhqTaTYbcm5O9x9blBXxEiT64LocbgaVXtCWO4j7jetZiNWa2bC13WPML0YvPERC+r9zw/qc7XZLpGcW6ErGowHMRw5d0KximllR7HCNkkHpb628V7tbvXVTSNDl5RVpnh/c5Lx1pMjda/0WT2Fpkblkx4M8LnLIc+SHM+ShWbPf+63eqVfttYfmaR43+y1NSN0Lfau4Ruy+oJ2mFpjlMyPD6KmUTt816TTO11nDTQftcjw3r5u4C8QRymfGF3mt7C7COjIbLj3AhcFRfBkgEkC53cet1dZzIy/hqxS39f+EwpO3AZTnu3ZFShzGwS0k89kieovPAqOi8g9ki85ZxvUbyTmY33zI3R63rnRsab4Z403Np7vupsPXNNzXgDaHzCY7gsGsjKAOsrCRJvxQNJ8FmppF7gwlx7IjO+ZcSe8n6KXBY97antGuLTM9RZVKdO19+Z5eipaAyCc9nNkMNYPrWr+mW4inNg8WcPuORW2XyTRuNNCoHsOyRxFnCbgr6dovSDazA9h7x8p4FenRdvWH2fL6/R+jLdH5X/YuoiLSeeEREAREQBRVFKsHhRkdRVeVp8fgQbt7J+h6LdvYq76SyWw3rDRrqs2vKOQr9j3rKH244hdXWwYdmFqMXq1Sf8ACOi86ei9j0YamL7NHVxIBVStpBozcr2K1JYd7v5nflaqv/0+pncT3knzVf5J+WWfmIeDXY3WOkLB4J4Az5LU1tMuf7ojmfwuiGozW5BXNG6rtZUaXDsg7UcYyCujpYRWWslctTJ8R4MtWdE+xZ7Wpeq8Wn4GHIDgTmei2FZyu1zKo1WArHKWXk1VLCMWcQYWxw2McBBVARkp6YBUFJp5QsipdljSOi6WIbPu1IgOgTykbwuN0roOvR7Tmy0T2m3AzMnf4hdmCrFHExY3C1Q1KfE/6lNdk6fl5Xs/9HzZ1WbTbd4lRCkTJG7cN4zyX0PG6Ew1a+yGu4t7J+lj1CrYPVWnTcH7bnRkCWxlG4K9YlymaVrq0vKfsfP6hHw2vHj5LtNWcFs03PdfbERG4THirp1cwxPtDTAvMbTo8JjotdrPp1lNppUXTUiLZMHPnwCj9iu/VKyO2OfqbrVzSNLFUalMEO9m59B7Tvi3UEb+9chrDoz2Ly0gneDa4nfzvu5cVrdWcY7C1faMuDZ7fmH5G4r6jRNDGUpgPacwcweHEFWbMpRM9GpdE2/D7Pl4dHGMgZ8ekzZSURe+XH9l0ms2rIpta6iDs32t8G2zPKxXN3EXuIGUnpAVbTi8M9qq2NsN0CR1S1hHHiZUVoteTmcx6upHkWLe+4zO/v6rzbG0LCM4H25ISiWYkZdN3coaJh18szfPdAPFSe1jfn4H+ysYXRdSo2WNLmgja2bkAzYDjZd7ItqK+LhHlWrMkHa55Lf6paRdTIIBLSdlzRe26OYkqro3VWpUH8Qmm3+onkN3XwXX4XC0sOwNbAjeY2jzJVkVJPd0efq9RU4emvibOgpulZrTaJ0kHvLN0SPutyvTqsVkco+bsrcJYYREVhWEREAXhXqICJwWBap4XhaoOJJSKxasSxWixYmmouBNTKhYozTCummsDSUdhNTKLqAUT8OOC2JpqN1FQcSSkaHF4ScrFaquwtzELqqmGVavgdoRCw3aZSeVwb6dRt4Zyzh1Xu2dyv4vQT/gdHfktXX0ZjG+62m/q5v2KxS01iNnrwa7L1GoYvmszUWkNPGjOg3/ANh/+VGaONP+m1vUn7BR/L2exW5Q9zdivGZVPGaaZTHafHLMnotcNEYl3vOI7rfupKWrJ3ie9Xw0jfZXKyKNDpbWerUltOWN4/EfwtK0Fd//AJYB3L1uqnJaY0OPylbuj5OGYStlovStSi7aYY4jc7kQur/yseCiqarngpOEvJHfBm90HrVRrgNf2H8Dke471Yx2rlGqdodl3zNMT0XJnVkjctjhWYikLOLhwOfiq25Je52OYvMJYLv+SqX/AJHkcOypamptB0bJc20Zg8BNxY2VY6aqN99rh0nyUbtZmj49nvkeaqd6T5gXepqH+82TdVMO2C7adHF0eQC2NF9Ok0NY0NaNwt/dcpU1mYf9Vv8AMFB/jDHZO2u66i9RP9kcHHCc/wBSWTqsVpgAdkXWmrV3PNyq1F5flYc1vdGYNguRtHnl4KcKrbZZkQc66Vx2T6uYR20HxDb3423LqFUw71bXsU1qEcI8q6x2SywiIrSoIiIAiIgCIiAIiIAiIgPIXmyskXMAwNMLw0QpETajuWQmgF5+nCnRc2I7vZX/AEo4Lw4QcFZRc9NHd8ir+iHBefom8FbRNiG+RVGDashhQrCLu1HNzIf04Xhww4KdF3ajm5lY4NvBRu0e3grqKLri/BJWSXk1j9EtO5VaurzD8I8FvUUPQh7E1fNeTmX6q0/lHgvG6rsGTQunRc9CJ38xM0VLQgG5W6WAhbJFNVpEXbJkFKjCnRFNLBW3kIiLpwIiIAiIgCIiAIiIAiIgCIiAIiIAiIgCIiAIiIAiIgCIiAIiIAiIgCIiAIiIAiIgCIiA/9k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2" descr="data:image/jpeg;base64,/9j/4AAQSkZJRgABAQAAAQABAAD/2wCEAAkGBxQSEhQUExQVFhQWFhcYGBgXFRgYFxgUGBQXFxUYFxcaHSggGBolHBUXIjEkJSkrLi4uGB8zODMsNygtLisBCgoKDg0OGhAQGywkHyQ0LCwtLCwtLCwsLCwsLCwsLCwsLCwsLCwvLCwsLCwsLCwsLCwsLCwsLCwsLCwsLCwsLP/AABEIALcBEwMBIgACEQEDEQH/xAAcAAEAAgMBAQEAAAAAAAAAAAAAAwQCBQYBBwj/xAA6EAABAwEGAwYFAwQCAgMAAAABAAIRAwQFEiExUUFhcQYigZGh8BMyscHRQlLhB2KS8RSCI3MkM0P/xAAaAQACAwEBAAAAAAAAAAAAAAAAAwECBAUG/8QALBEAAgIBBAEBCAIDAQAAAAAAAAECEQMEEiExQVEFEyIyYXGR8BTBQoGx0f/aAAwDAQACEQMRAD8A+4oiIAIiIAIiIAIiIAIiIAIiIAIo31gFA61HgkT1GOHbLKLZbRa813bqNz9yVnl7QgukW92zaItV8TmVm21R+oqq9pY/Kr/Ye6ZskVKnbNyI8lap1A4SDK1YtRjyfKyri0ZoiJ5UIiIAIiIAIiIAIiIAIiIAIiIAIiIAIiIAIiIAIiIAIiIAIioW21GcLfH8JGo1EMEN0i0YuTpFiraQOZVV9oJVXFHFYOr+4XCze0pT7dfQfHEWcSxdVVfET0XmI+4WV6hsuoErnrFxUBrez70WBq+5SJZbLqBK4rEvA/3wUIqLFxzBPPj/AAlORdRMqj+SwoVzTdLSc9eIKifVGfVRPrDZUU3F2uxm21R1dgtwqCP1fXmFcXEULWWkEHRb+je/dxajjy95L0Wj9qxlCsva8mPLp2n8JuEVKz3kx3GOuk7K6uviywyrdB2jM4uPYRETCAiIgAiIgAiIgAiIgAiIgAiIgAiKnel6UrMw1Kz2saNzmTEw0ak8gobSVsC4qtuvGlRGKrUZTG7nAfVfJ+1/9RqlcfDs2OiwHN+KHuG2XyDoVwT3lxJJJJ4kyT4rLPVL/FFXI+5W/wDqNYaYOGo6o4cGMdn/ANnAD1Wirf1aYD3bK4jnUAPkGlfKYW77N9mqtsd3e7SB71QjIcmj9TuXDis2TVzStul++pMbfCPqvZbtbVttN7zRFJgIa0h5cXO1dHdGgjxPJbBz4zVayWVlCmylTENY2G7xvzJMkncrzF/ped1etnmny+F0b8eOkSYp6LEVANM1A6soXVisikPUC260b+/BRVLSPfvRUy6TxXivuZdQRYNo3Q1uf2UBeP8ASjc/y98FHJO1ErqpOUrAuPv7KE1lgavNW2liRx0/PgsKmoCrvrKpare2mCXGB6+CZHG30VckuWXnVIVqxWiXRv8ASFxVr7RE5U2xzd+Fq69oqv8Amqv6BxA8gtmPRvt8GPJrIdLk+g2i1OaYzhd5c9oNSjTcRBLc+oy+y/OzmvE993PvH8rpOznbG1WWAH/Epj/86hJy/tdq36cl0NDFaaTbfDM+XULIuj7ii0nZztRQtg7hw1AJNN0YhzH7hzHjC3a7kZKStCgiIpAIi1PaS/WWOljdm85MZxc78blQ2krYGz+IMWGRiiYnODkDG2R8lmuR7J3BU+KbbayTaKg7rdBTYRoRvHDh1065EW2gQREUgEREAERc5227TCxUQWiar5FMRIERLnchPifFVlJRVsD3tn2nbYaQIwuquMNYXRAz7zhrhy9V8Tvm+a1pfjrVHPOcAnut5Nbo3Tgorwt1Sq9z6ji57jJceP8ACpkrm5crm/oVfJgSvWoSvJSyKMsS+23JSbZ7NRptGjGk8O8c3HqSSV8l7LWGnaLVTp1ZNM4i4AwS1rC6JGgJAE819XZVkTGUnCP7f9z5Lne0fkVGvSx5dlmtaVVdVUbnrFzlx6Oio0ZYljiUZevHOVtpYydWjRRGqsHqIlMUSSR1VRlyxK8V0iDKV4URykCvWdC0b7C57y54nXwGy21R8Hl6rD/mhvAnqfsujp9sFd8nO1Mcs3SXBQN2xwheOurIHCc+RWyo3g95wsZmdAJJ9FvbDc1V8fEIaNhmfrA9UyWoiuGZv42TycPaLtP7T1gqu+xEDSI5L6zSuGiPmxO/7R9FOLrs/wCw/wCbvypU4vt0R7iR8ksTC0hwJa5pkEEgg7g6hdzdnbKswD4kVGjfJ/8AkMvMLa23svZ6g7pLXcCQHD6T6rnrd2JrgxSLXDfGW+bT9pToTcfkl+Cjxzid7ct+UbUCabu8PmYcnN6jiOYyWyXyG6+x14C0sLXNp4SHGrLSAJzAAhzjrkYB4ruLbabdZqbn1H2WpTYJNRwqUnx/6wHNc7gIIzXSxZ3KNyRZX5Ntfl707LSNSoeTWj5nu4NaPcLn+zV0vtFX/m2sS8//AEs/SxuoIH0/y2jUdnbG+8bQ6taJNKkYDTpi1DCBlMEF2wIbxK+jpkfj+J9eCFzyERE0sEREAEREAF8v7b03Otbw8GIbgxDLAGj5eWInxlfUFDarKyq0te0OaeB+2xSsuPeqIas+GWmxs0GR46fha2tTYOK+s3v2Bp1M6bi07O7w6B3zDxlcDevZCvRJxMeBuBiH+QWLJjnHwUpo5t+CMp8yqj3DZbSpd5HEeR/CrPsR3Hn+Um36FuSz2TvNlnrlz4DXsczFHylxaQTyloB5FfSrGCA9p/SQRzB/16r5M+wmeH+Tfyu2/puyq51Zj/iOAawNJJc0AEy0agfpy2Cy6yCnjb9DTp5tSSZ0bjmvMa3tluOZxTkdFsqN0MbwHkFz8WhzZOkbpaiETjolePqLuG2Bm3qorRdbHfzn4J79mZkr4F/yonCvKjcVv71uPCJb/B/C5+s0gwRB2WZ45Qe2Spj4zUlaEoVGCs5UUXMlhUcj3KCq9TFEle0FXLs7PvqwXy1p0/cfDgOq2Vz3VEVHjvataeGxPP6LpaFONUe9beyH5EznRWu66adIQxsbniepV+QF4HgLHEEyKUeV2Zm2+z19RRuK8fUUReUqcrLpGb3c1H/yCOnr4KN1RVa1TnwSHNp2hihZt6duY7WQQMjx9+C1d+UxaQynUc5gDsTTqJiAS3R0cJ0Oap/Gjir1G0NqMwP0Gh4jp70lbcWqySfdP/v0ZSWGKXXBb/p3Zvh3fRBEP75qTr8T4jg+eYIjwXSL55au1j7BXFKo34tMtBMZPDpIxAnUFuHI8ZzXZ3LfNG1U/iUXSNCDk5p2cOC9PgzxnFLz6HPkqdGwREWggIiIAIiIAIiIAIURAGtttxUKvz02zuBB9Fo7X2CoO+UlvquuUdVx0Gp9BxKXkUEraJRwLP6eN+IA58tHzRkY2nguyoUKNlphrQ1jRkAOP5KltVpZRbJ4nqSea1F5zVGMYpaYjSDy8x5rDOsdvuXp6fv7wNir+xKL6xyG93Yuz9FC+3PNN4xnED3XZAlufAaaSoallDJAEOaBPjr0znwhSClhxaZEEeRJ9Asu7K+JP1/sZUfBrnPqS3vuzGUOPvUx4LaWC8Hio1jjiDieRAAnEeS1tUZADgI83E/dKBw4nHU90fc9NPVZ8c3CXD+/9jJJNHVNrNqA4SDw8Vz99XWPTI7cuip2VxpvxA6HwI2K6a0kPZOoIB/C0zrVY3aqSFq8cuOj55WpFp+/vio3OW1vNneOxn31XNWu04HFp4ewVyYLf0bFIuOethclgxn4jx3R8o3O/RaW6Wm0VQwfKM3HZv5Oi7mmyAABAAyjZK1MtnwLtkuRLRGanLo9/ZQh8ZBYPqz7yScdRQpq2SYuf8LB9Q+9VC96gNQbjyU7vBZRLBqHwXnxd/KVXNTn0Ub6qrZfaTVqyoVqkqKpWM+Cqvqbq0YNluiZ1RZ0LRBzVM1F5iTVGiCt/UCjiZRrcRNN3SMTPD5vMLmrlvqrZaoq0nQRqD8r2/tcOI+i6q/jisdQHhBHIteDPliXz3Eutgk3FPyjlaiO2Z+j7mvNlposrU/leJjiDo5p5ggjwV1fIP6S38adc2Zx7lWSwcBVaJy2xNB8WhfX128OTfGxaYRETSQiIgAiIgAiIgAVC+phaXnafwM1nUzgefT2FXvHNjmggGOJA1+nFJnLtrx/0skaG0tL8FR5ye/IahrdNOR81ds9ItdGcOEgzqRnrOsGJUDmwMLg0EGZGxAyIylWXEwQTkANNnNiZ5yfNcyKSlb7/bs0PqivUqTiOWeRgRMAmfNx9FjU/UMiSRpvkDHLvEeSkc8uidiD1G58VHXMAHm90+MN9c/BVbu/397JKVUa8yT0bw99FjaIwZTtnyM5DxHqlTu+hP2H3UNV05DTmsk3tTGJWYnll9F0NzV8dM7gx4QufBMdNOvkt12ejA+P3ceiZo2/efcrl+U0t+tgnTUrke09nBomroaWZP8AZxnpr4Fdhf5zPVaGtRbUa5jhLXgtcN2uEOHkVkjLZnfpYxcwRb7E3eKdna/LHVAeT/bqwdIM+JW/JheU2hrQBkAIEaQNI8FE+oufke6Tm+2MSJDUWBf4dT7hQuqqB9Ube+arEvtJ3O5eWij+J7jyVWrXG3qonVdojy9VdRJosVa/PzzVarV8fD3Cr1KiruqJ0cYEzqxUGJeEqMuTlEqSFy9a7NQFyzpaq1EGd7P/APi1Bu0+REfcL54u67Q1MNIjcR9AuKriHdVt03RztW/iRjZq7qb2vYYcxwc07OaQR6hfozs/erbXZ6VduQe2SP2uBh7fBwIX5ze1fUf6NXr3atmccwfisz4GGvA6HCf+xXR006lXqZ4n0xERdAuEREAEREAEREARsOp9wMlzRtWPGXT3iOYDRMa6Rrpmt+av/jJGobtOcbcVpqbmtDpLZgRDgZcOMCYyhcrNPfCFPim/z+sfjVWWaTHhnAwABOkDbbKNNlXc9uIkExpnnI2UVPI6xx7w+2c+SkceAnMRtOe2pz8kmU7SGJUYvdJIbq6YHTMHylQW4FgAdGggT6nkCT1Kks1pAMO+XTLWSREcs5Kr3vahVjKGcMon909O76pVxcHJvn0Lc3RUc+Sc+evgvXNGeYKxpN0xCQDnBziAADsMl60GRlOw/ASKT7LmVNw8Tz+wW9uOPhmP3HxO+ea0dobhkFo5k655ic4B5Qt3Zh8OiJ1jEd5Oa06VbZu/CF5OUaG/XZu6rSsOau3tWkrXsC5Tlum5LyzQlUaOko1pYOn8FQvKq2KtlHvPNTPKz5l8ZeHR45yq1qqleclRedUQiXPHPzWFR6PyVd7lpjEqZOeo8SxJXhTEiDIlRkr1y8DVYDwK5QZEFRUqakrVMI5+wgqzRdqLRJa3x8v9rQVhl0XT9q+ztWjTo2l2bKjQHCM6bjJaDyLYz3kbLnQ4LfGDgkmcvO902ys3MLediLeaFus7+Dnim7pU7noSD4LSAQ4iNVbuurgr0XgwW1aZ8ngpkXTTFI/R6Ii7IwIiIAIiIALwr1EAVQwOpRwLY9Fp6dMMOEvIH7WgEggztrPFbizOiWbT5TkudtDA17w4mcWQjhz8FxZySxwdcrh/ddo0wXLRafWDScBy3yLiTrL+HgVXptLpwnxnQbDisXU8xn0B5/KOW/QSvazyBhGXFx3G3IZZJMpN8vr6DEvQ8rwQBECJ4ScoE+JJ9OCrWhg4aA5dIifRSDQnkPz+F64/p4iR6zHmlt2ieiswaHTc/wAKVxaSYEHgZ9wsHNiefv31R2oJjoIHPPLmqqXFEk1ishqPAcJbqTy6q9e9oDYGW6zuwFtPE7InPw4fnxWive05nOZ06JmafucHHcisVvn9jT2qpicSsGrHUoTAJ2C5sVykjSzGw2qXnafot9TzXK3dSIIK6hjobMo1ePbKiIy4IrXVjJa19SV7aK0lV8SMcKRayR7lC9ehekJq4AiherKF7hVrAwDFmxiyAWQQBmxqt3TYxVqgEd0GXbQOHiqzVu7rp4BlqdVr0uHfO30hGWe1HU16FOvTdTqtD2OEFp0I1HTML432y7LvsL5zdQcf/G/jvhfs70MTuB9Xs1dT3hY6dqovo1RLHiDuDwc08CDBHRdrJiWRfU57R+eatTQqWnUwuDtYId5GVsO1/Z59hr/DdnTdLqb/ANzZ4/3CQCOh0K0zKmR99Vz5RceBfR+oKbw4AjQgEdCslDY6YbTY1s4Q1oE6wAAJUy7AwIiIAIiIAIiIArPOGpycPUfwqd7WVzs2a5TwOXHLM9FsLRSxCNDqDsd1BY6sy13zDVc7JBKTxy6lyn9fK/sbF/5LwaP4Jp97UzqRkCd+fJVqhkwJO+5J4nmVt7zu4kl7CdPlnIuiJWqp2R8gFpBnMQdOq5ubHKMtqXBohJNWKndA55/SFB+qdvsp7Y6HEbe/som0XPOQJJPgOpSZ23SLLqzKvTyPmOmqnsFjxQ93yjcakfZbChdrQAH94jyVe9LwaGlrf4haXjjiW/J+PqU3OXESteltga+P2C5e01S4yVNbLQXHkqsLmZMksst0jTCKijyFWtD57o8fws7RW4N148v5Vi7LCXEZLdpNO73v/QvJPwWLHYzgJjSD6rG0WvCutsF3gNgjUQuKvO7qtKo4PiJOEjQt4eKbrtO7U/AmMr4KtSvJ4LxrkbZ1OyisXCHQsxaFlhUgavSFSxxFC9hZOXiAPFkSBrkq1e2NbzOwVE1HVDnpwHBaMWCU+fBSU0jc2arJyXSWKlIXOXbQMhdnd1PILtafGoqkYskrM6VJWqbSrDKSmZSWxITZp+0FzstlB1GqNRLHxJY/9Lh99xI4r4Lfd01rJVdSrNwuGYIza5v7mniD9oyOS/S7WrQ9ruyFG8GMbULmOYZa9kSAfmbnqDA8glZcW/ldlWrNl2ftPxbLZ6g/XRpu82ArYKCw2RlGmylTEMptaxokmGtAAEnM5BTpy6JCIikAiIgAiIgAq9qs+LNphw0PA8irCKk8cZx2yJTado1f/NcyRUadciBkfFTUrY1w1jkd9leVO0Xex2eEA7jJYnp88PlkpL69/lf+DN0X2qMKzm6kAqtaba1oEa7clVtd3uGYcfHl0WntVKp/pZcr1XO2C/KGRUPLLNvvXX6D3ktHXrl3RZvoO/aVgbM86CPVc96TUZJXM0KcI9Fao4DUqs6o52QEfVbWjcziZK3FiuPkt2DQKPL5YuWY0F33WSdF111XXhjJX7HdwbwWxYyF1MeFIzSnZG2lAVS1WeeErYwsSxNlBMomcrbLv2C0dpspC+gvs4KqVrtB4LJk0ikOjlo+evY4cFE4nZd4+5GngonXA3ZZ/wCBH0Ge/OCfUdwCr1Kb3anyyX0A9nm7IOzrdkyOiUekQ89nz6nYDstlYrsJ4Ls2XE0cFapXaBwT44CjyGmu+7YW+s9KFLTs0KwymtEY0Kbs9ptUoC8a1ZBXKiF6iIAIiIAIiIAIiIAIiIAIiIAIiIAxcwFV6lkBRFDQEDruCNu4IijaibZMyxgKdtIBEUpIgkhERSAREQAREQB5CQiIAQkIiAEJhREAISERAHqIiACIiACIiACIiAP/2Q==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solidFill>
                  <a:schemeClr val="tx1"/>
                </a:solidFill>
              </a:rPr>
              <a:t>Cit.:2014-03-28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Obrazový </a:t>
            </a:r>
            <a:r>
              <a:rPr lang="cs-CZ" sz="1600" dirty="0"/>
              <a:t>m</a:t>
            </a:r>
            <a:r>
              <a:rPr lang="cs-CZ" sz="1600" dirty="0" smtClean="0"/>
              <a:t>ateriál dostupný na:</a:t>
            </a:r>
            <a:endParaRPr lang="cs-CZ" sz="16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589240"/>
          </a:xfrm>
        </p:spPr>
        <p:txBody>
          <a:bodyPr>
            <a:normAutofit/>
          </a:bodyPr>
          <a:lstStyle/>
          <a:p>
            <a:r>
              <a:rPr lang="cs-CZ" dirty="0" smtClean="0"/>
              <a:t> Klipart</a:t>
            </a:r>
            <a:endParaRPr lang="cs-CZ" dirty="0" smtClean="0"/>
          </a:p>
          <a:p>
            <a:r>
              <a:rPr lang="cs-CZ" dirty="0" smtClean="0"/>
              <a:t>28.3.2014 </a:t>
            </a:r>
            <a:r>
              <a:rPr lang="cs-CZ" smtClean="0"/>
              <a:t>– </a:t>
            </a:r>
            <a:r>
              <a:rPr lang="cs-CZ" smtClean="0"/>
              <a:t>19:32 – 19.55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0748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158</TotalTime>
  <Words>220</Words>
  <Application>Microsoft Office PowerPoint</Application>
  <PresentationFormat>Předvádění na obrazovce (4:3)</PresentationFormat>
  <Paragraphs>66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Přehlednost</vt:lpstr>
      <vt:lpstr>Prezentace aplikace PowerPoint</vt:lpstr>
      <vt:lpstr>FRUIT</vt:lpstr>
      <vt:lpstr>APPLE</vt:lpstr>
      <vt:lpstr>BANANA</vt:lpstr>
      <vt:lpstr>CHERRY</vt:lpstr>
      <vt:lpstr>GRAPE</vt:lpstr>
      <vt:lpstr>     LEMON</vt:lpstr>
      <vt:lpstr>     MELON</vt:lpstr>
      <vt:lpstr>    ORANGE</vt:lpstr>
      <vt:lpstr>     PEACH</vt:lpstr>
      <vt:lpstr>       PEAR</vt:lpstr>
      <vt:lpstr>  PINEAPPLE</vt:lpstr>
      <vt:lpstr>STRAWBERRY</vt:lpstr>
      <vt:lpstr>APRICOT</vt:lpstr>
      <vt:lpstr>PLUM</vt:lpstr>
      <vt:lpstr>Vzpomeňte si na co nejvíc druhů ovoce v angličtině..</vt:lpstr>
      <vt:lpstr>What´s this? </vt:lpstr>
      <vt:lpstr>Řekni, co vidíš na obrázku.</vt:lpstr>
      <vt:lpstr>Cit.:2014-03-28 Obrazový materiál dostupný na:</vt:lpstr>
    </vt:vector>
  </TitlesOfParts>
  <Company>Uzivatel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uživatel</cp:lastModifiedBy>
  <cp:revision>29</cp:revision>
  <dcterms:created xsi:type="dcterms:W3CDTF">2014-03-28T17:50:01Z</dcterms:created>
  <dcterms:modified xsi:type="dcterms:W3CDTF">2014-08-31T12:22:31Z</dcterms:modified>
</cp:coreProperties>
</file>