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534" y="-19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D1CFCA8-A8AC-4A6A-AAB2-42E07F367FF0}" type="datetimeFigureOut">
              <a:rPr lang="cs-CZ" smtClean="0"/>
              <a:t>31.8.2014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DC25C60D-9DBD-4D2A-8F79-C955C668B5EE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D1CFCA8-A8AC-4A6A-AAB2-42E07F367FF0}" type="datetimeFigureOut">
              <a:rPr lang="cs-CZ" smtClean="0"/>
              <a:t>31.8.2014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C25C60D-9DBD-4D2A-8F79-C955C668B5EE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D1CFCA8-A8AC-4A6A-AAB2-42E07F367FF0}" type="datetimeFigureOut">
              <a:rPr lang="cs-CZ" smtClean="0"/>
              <a:t>31.8.2014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DC25C60D-9DBD-4D2A-8F79-C955C668B5EE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CFCA8-A8AC-4A6A-AAB2-42E07F367FF0}" type="datetimeFigureOut">
              <a:rPr lang="cs-CZ" smtClean="0"/>
              <a:t>31.8.2014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C60D-9DBD-4D2A-8F79-C955C668B5EE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CFCA8-A8AC-4A6A-AAB2-42E07F367FF0}" type="datetimeFigureOut">
              <a:rPr lang="cs-CZ" smtClean="0"/>
              <a:t>31.8.2014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C60D-9DBD-4D2A-8F79-C955C668B5EE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D1CFCA8-A8AC-4A6A-AAB2-42E07F367FF0}" type="datetimeFigureOut">
              <a:rPr lang="cs-CZ" smtClean="0"/>
              <a:t>31.8.2014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C25C60D-9DBD-4D2A-8F79-C955C668B5E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CFCA8-A8AC-4A6A-AAB2-42E07F367FF0}" type="datetimeFigureOut">
              <a:rPr lang="cs-CZ" smtClean="0"/>
              <a:t>31.8.2014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C60D-9DBD-4D2A-8F79-C955C668B5E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D1CFCA8-A8AC-4A6A-AAB2-42E07F367FF0}" type="datetimeFigureOut">
              <a:rPr lang="cs-CZ" smtClean="0"/>
              <a:t>31.8.2014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C25C60D-9DBD-4D2A-8F79-C955C668B5EE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D1CFCA8-A8AC-4A6A-AAB2-42E07F367FF0}" type="datetimeFigureOut">
              <a:rPr lang="cs-CZ" smtClean="0"/>
              <a:t>31.8.2014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C25C60D-9DBD-4D2A-8F79-C955C668B5EE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CFCA8-A8AC-4A6A-AAB2-42E07F367FF0}" type="datetimeFigureOut">
              <a:rPr lang="cs-CZ" smtClean="0"/>
              <a:t>31.8.2014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C60D-9DBD-4D2A-8F79-C955C668B5E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CFCA8-A8AC-4A6A-AAB2-42E07F367FF0}" type="datetimeFigureOut">
              <a:rPr lang="cs-CZ" smtClean="0"/>
              <a:t>31.8.2014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C60D-9DBD-4D2A-8F79-C955C668B5E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D1CFCA8-A8AC-4A6A-AAB2-42E07F367FF0}" type="datetimeFigureOut">
              <a:rPr lang="cs-CZ" smtClean="0"/>
              <a:t>31.8.2014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DC25C60D-9DBD-4D2A-8F79-C955C668B5EE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3" Type="http://schemas.openxmlformats.org/officeDocument/2006/relationships/image" Target="../media/image5.wmf"/><Relationship Id="rId7" Type="http://schemas.openxmlformats.org/officeDocument/2006/relationships/image" Target="../media/image9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wmf"/><Relationship Id="rId5" Type="http://schemas.openxmlformats.org/officeDocument/2006/relationships/image" Target="../media/image7.png"/><Relationship Id="rId4" Type="http://schemas.openxmlformats.org/officeDocument/2006/relationships/image" Target="../media/image6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wmf"/><Relationship Id="rId3" Type="http://schemas.openxmlformats.org/officeDocument/2006/relationships/image" Target="../media/image12.jpeg"/><Relationship Id="rId7" Type="http://schemas.openxmlformats.org/officeDocument/2006/relationships/image" Target="../media/image16.wm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wmf"/><Relationship Id="rId5" Type="http://schemas.openxmlformats.org/officeDocument/2006/relationships/image" Target="../media/image14.wmf"/><Relationship Id="rId4" Type="http://schemas.openxmlformats.org/officeDocument/2006/relationships/image" Target="../media/image13.jpeg"/><Relationship Id="rId9" Type="http://schemas.openxmlformats.org/officeDocument/2006/relationships/image" Target="../media/image18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image" Target="../media/image20.jpeg"/><Relationship Id="rId7" Type="http://schemas.openxmlformats.org/officeDocument/2006/relationships/image" Target="../media/image15.wm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wmf"/><Relationship Id="rId11" Type="http://schemas.openxmlformats.org/officeDocument/2006/relationships/image" Target="../media/image7.png"/><Relationship Id="rId5" Type="http://schemas.openxmlformats.org/officeDocument/2006/relationships/image" Target="../media/image16.wmf"/><Relationship Id="rId10" Type="http://schemas.openxmlformats.org/officeDocument/2006/relationships/image" Target="../media/image5.wmf"/><Relationship Id="rId4" Type="http://schemas.openxmlformats.org/officeDocument/2006/relationships/image" Target="../media/image21.jpeg"/><Relationship Id="rId9" Type="http://schemas.openxmlformats.org/officeDocument/2006/relationships/image" Target="../media/image6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067229"/>
              </p:ext>
            </p:extLst>
          </p:nvPr>
        </p:nvGraphicFramePr>
        <p:xfrm>
          <a:off x="611560" y="1561946"/>
          <a:ext cx="8064896" cy="513281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Jazyk a jazyková komunikace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VY_12_INOVACE_502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3.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smtClean="0"/>
                        <a:t>Anglický</a:t>
                      </a:r>
                      <a:r>
                        <a:rPr lang="cs-CZ" sz="1400" baseline="0" smtClean="0"/>
                        <a:t> </a:t>
                      </a:r>
                      <a:r>
                        <a:rPr lang="cs-CZ" sz="1400" baseline="0" dirty="0" smtClean="0"/>
                        <a:t>jazyk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Prezentace, výklad učiva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Mgr. Andrea Hamplová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err="1" smtClean="0"/>
                        <a:t>Clothes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Žáci se seznámí se</a:t>
                      </a:r>
                      <a:r>
                        <a:rPr lang="cs-CZ" sz="1400" baseline="0" dirty="0" smtClean="0"/>
                        <a:t> slovní zásobou z tématu – Oblečení, jejich výslovností a psaní. Žáci se naučí přiřazovat oblečení osobám, doplňují a opravují slova, popisují své oblečení v </a:t>
                      </a:r>
                      <a:r>
                        <a:rPr lang="cs-CZ" sz="1400" baseline="0" smtClean="0"/>
                        <a:t>jednoduchých větách.</a:t>
                      </a:r>
                      <a:endParaRPr lang="cs-CZ" sz="1400" dirty="0" smtClean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5.3.2014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7.3.2014</a:t>
                      </a:r>
                      <a:endParaRPr lang="cs-CZ" sz="1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13727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CLOTHES</a:t>
            </a:r>
            <a:endParaRPr lang="cs-CZ" dirty="0"/>
          </a:p>
        </p:txBody>
      </p:sp>
      <p:pic>
        <p:nvPicPr>
          <p:cNvPr id="3" name="Picture 2" descr="C:\Users\uživatel\AppData\Local\Microsoft\Windows\Temporary Internet Files\Content.IE5\3A9WNVSX\MC90033292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2254"/>
            <a:ext cx="4502456" cy="4386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903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-459432"/>
            <a:ext cx="7467600" cy="1143000"/>
          </a:xfrm>
        </p:spPr>
        <p:txBody>
          <a:bodyPr/>
          <a:lstStyle/>
          <a:p>
            <a:r>
              <a:rPr lang="cs-CZ" dirty="0" smtClean="0"/>
              <a:t>CLOTHES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2420888"/>
            <a:ext cx="18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/>
              <a:t>Trousers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1520" y="2882553"/>
            <a:ext cx="14401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[ˈ</a:t>
            </a:r>
            <a:r>
              <a:rPr lang="cs-CZ" dirty="0" err="1"/>
              <a:t>traʊzəz</a:t>
            </a:r>
            <a:r>
              <a:rPr lang="cs-CZ" dirty="0"/>
              <a:t>]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646666" y="2440486"/>
            <a:ext cx="18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/>
              <a:t>Dress</a:t>
            </a:r>
            <a:endParaRPr lang="cs-CZ" sz="2400" dirty="0"/>
          </a:p>
        </p:txBody>
      </p:sp>
      <p:sp>
        <p:nvSpPr>
          <p:cNvPr id="6" name="Obdélník 5"/>
          <p:cNvSpPr/>
          <p:nvPr/>
        </p:nvSpPr>
        <p:spPr>
          <a:xfrm>
            <a:off x="3853255" y="2901609"/>
            <a:ext cx="7970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[dres]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6323993" y="2440486"/>
            <a:ext cx="18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/>
              <a:t>Shorts</a:t>
            </a:r>
            <a:endParaRPr lang="cs-CZ" sz="2400" dirty="0"/>
          </a:p>
        </p:txBody>
      </p:sp>
      <p:sp>
        <p:nvSpPr>
          <p:cNvPr id="7" name="Obdélník 6"/>
          <p:cNvSpPr/>
          <p:nvPr/>
        </p:nvSpPr>
        <p:spPr>
          <a:xfrm>
            <a:off x="6397731" y="2862464"/>
            <a:ext cx="7665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[</a:t>
            </a:r>
            <a:r>
              <a:rPr lang="cs-CZ" dirty="0" err="1"/>
              <a:t>ʃɔː</a:t>
            </a:r>
            <a:r>
              <a:rPr lang="cs-CZ" dirty="0" err="1" smtClean="0"/>
              <a:t>ts</a:t>
            </a:r>
            <a:r>
              <a:rPr lang="cs-CZ" dirty="0" smtClean="0"/>
              <a:t>]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200125" y="5393461"/>
            <a:ext cx="18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T-</a:t>
            </a:r>
            <a:r>
              <a:rPr lang="cs-CZ" sz="2400" dirty="0" err="1" smtClean="0"/>
              <a:t>shirt</a:t>
            </a:r>
            <a:endParaRPr lang="cs-CZ" sz="2400" dirty="0"/>
          </a:p>
        </p:txBody>
      </p:sp>
      <p:sp>
        <p:nvSpPr>
          <p:cNvPr id="9" name="Obdélník 8"/>
          <p:cNvSpPr/>
          <p:nvPr/>
        </p:nvSpPr>
        <p:spPr>
          <a:xfrm>
            <a:off x="251520" y="5934670"/>
            <a:ext cx="126807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[</a:t>
            </a:r>
            <a:r>
              <a:rPr lang="cs-CZ" dirty="0"/>
              <a:t>ˈtiː </a:t>
            </a:r>
            <a:r>
              <a:rPr lang="cs-CZ" dirty="0" err="1"/>
              <a:t>ʃɜːt</a:t>
            </a:r>
            <a:r>
              <a:rPr lang="cs-CZ" dirty="0" smtClean="0"/>
              <a:t>]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2592378" y="5386247"/>
            <a:ext cx="18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/>
              <a:t>Gloves</a:t>
            </a:r>
            <a:endParaRPr lang="cs-CZ" sz="2400" dirty="0"/>
          </a:p>
        </p:txBody>
      </p:sp>
      <p:sp>
        <p:nvSpPr>
          <p:cNvPr id="10" name="Obdélník 9"/>
          <p:cNvSpPr/>
          <p:nvPr/>
        </p:nvSpPr>
        <p:spPr>
          <a:xfrm>
            <a:off x="2728242" y="5934670"/>
            <a:ext cx="8819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[</a:t>
            </a:r>
            <a:r>
              <a:rPr lang="cs-CZ" dirty="0" err="1" smtClean="0"/>
              <a:t>glʌvs</a:t>
            </a:r>
            <a:r>
              <a:rPr lang="cs-CZ" dirty="0" smtClean="0"/>
              <a:t>]</a:t>
            </a:r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4670053" y="5342739"/>
            <a:ext cx="18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  </a:t>
            </a:r>
            <a:r>
              <a:rPr lang="cs-CZ" sz="2400" dirty="0" err="1" smtClean="0"/>
              <a:t>Sweater</a:t>
            </a:r>
            <a:endParaRPr lang="cs-CZ" sz="2400" dirty="0"/>
          </a:p>
        </p:txBody>
      </p:sp>
      <p:sp>
        <p:nvSpPr>
          <p:cNvPr id="11" name="Obdélník 10"/>
          <p:cNvSpPr/>
          <p:nvPr/>
        </p:nvSpPr>
        <p:spPr>
          <a:xfrm>
            <a:off x="5056820" y="5934670"/>
            <a:ext cx="9765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[ˈ</a:t>
            </a:r>
            <a:r>
              <a:rPr lang="cs-CZ" dirty="0" err="1"/>
              <a:t>swetə</a:t>
            </a:r>
            <a:r>
              <a:rPr lang="cs-CZ" dirty="0"/>
              <a:t>]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7164288" y="5342739"/>
            <a:ext cx="18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/>
              <a:t>Skirt</a:t>
            </a:r>
            <a:endParaRPr lang="cs-CZ" sz="2400" dirty="0"/>
          </a:p>
        </p:txBody>
      </p:sp>
      <p:sp>
        <p:nvSpPr>
          <p:cNvPr id="12" name="Obdélník 11"/>
          <p:cNvSpPr/>
          <p:nvPr/>
        </p:nvSpPr>
        <p:spPr>
          <a:xfrm>
            <a:off x="7224093" y="5934670"/>
            <a:ext cx="8402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[</a:t>
            </a:r>
            <a:r>
              <a:rPr lang="cs-CZ" dirty="0" err="1"/>
              <a:t>skɜːt</a:t>
            </a:r>
            <a:r>
              <a:rPr lang="cs-CZ" dirty="0"/>
              <a:t>]</a:t>
            </a:r>
          </a:p>
        </p:txBody>
      </p:sp>
      <p:pic>
        <p:nvPicPr>
          <p:cNvPr id="4099" name="Picture 3" descr="C:\Users\uživatel\AppData\Local\Microsoft\Windows\Temporary Internet Files\Content.IE5\3A9WNVSX\MC90036017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9038" y="733022"/>
            <a:ext cx="1281298" cy="1261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uživatel\AppData\Local\Microsoft\Windows\Temporary Internet Files\Content.IE5\MBNJE0WS\MC90011347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861" y="736664"/>
            <a:ext cx="783920" cy="1600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uživatel\AppData\Local\Microsoft\Windows\Temporary Internet Files\Content.IE5\71HE1B6J\MC90035848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4250" y="605981"/>
            <a:ext cx="1335024" cy="1806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uživatel\AppData\Local\Microsoft\Windows\Temporary Internet Files\Content.IE5\3A9WNVSX\MC900441802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32364"/>
            <a:ext cx="1659632" cy="1659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uživatel\AppData\Local\Microsoft\Windows\Temporary Internet Files\Content.IE5\3A9WNVSX\MC90031236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5191" y="3281430"/>
            <a:ext cx="1756562" cy="1827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:\Users\uživatel\AppData\Local\Microsoft\Windows\Temporary Internet Files\Content.IE5\3A9WNVSX\MC900360185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9372" y="3591654"/>
            <a:ext cx="1787652" cy="1805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C:\Users\uživatel\AppData\Local\Microsoft\Windows\Temporary Internet Files\Content.IE5\3A9WNVSX\MC900356415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3427734"/>
            <a:ext cx="1815998" cy="1535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2961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-459432"/>
            <a:ext cx="7467600" cy="1143000"/>
          </a:xfrm>
        </p:spPr>
        <p:txBody>
          <a:bodyPr/>
          <a:lstStyle/>
          <a:p>
            <a:r>
              <a:rPr lang="cs-CZ" dirty="0" smtClean="0"/>
              <a:t>CLOTHES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2420888"/>
            <a:ext cx="18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/>
              <a:t>Socks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1520" y="2882553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[</a:t>
            </a:r>
            <a:r>
              <a:rPr lang="cs-CZ" dirty="0" err="1" smtClean="0"/>
              <a:t>sɒks</a:t>
            </a:r>
            <a:r>
              <a:rPr lang="cs-CZ" dirty="0" smtClean="0"/>
              <a:t>]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204120" y="2420888"/>
            <a:ext cx="18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/>
              <a:t>Jeans</a:t>
            </a:r>
            <a:endParaRPr lang="cs-CZ" sz="2400" dirty="0"/>
          </a:p>
        </p:txBody>
      </p:sp>
      <p:sp>
        <p:nvSpPr>
          <p:cNvPr id="6" name="Obdélník 5"/>
          <p:cNvSpPr/>
          <p:nvPr/>
        </p:nvSpPr>
        <p:spPr>
          <a:xfrm>
            <a:off x="2318515" y="2875002"/>
            <a:ext cx="9637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[</a:t>
            </a:r>
            <a:r>
              <a:rPr lang="cs-CZ" dirty="0" err="1"/>
              <a:t>dʒiːnz</a:t>
            </a:r>
            <a:r>
              <a:rPr lang="cs-CZ" dirty="0"/>
              <a:t>]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283968" y="2420888"/>
            <a:ext cx="18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/>
              <a:t>Shirt</a:t>
            </a:r>
            <a:endParaRPr lang="cs-CZ" sz="2400" dirty="0"/>
          </a:p>
        </p:txBody>
      </p:sp>
      <p:sp>
        <p:nvSpPr>
          <p:cNvPr id="7" name="Obdélník 6"/>
          <p:cNvSpPr/>
          <p:nvPr/>
        </p:nvSpPr>
        <p:spPr>
          <a:xfrm>
            <a:off x="4344893" y="2852936"/>
            <a:ext cx="6591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[</a:t>
            </a:r>
            <a:r>
              <a:rPr lang="cs-CZ" dirty="0" err="1"/>
              <a:t>ʃɜːt</a:t>
            </a:r>
            <a:r>
              <a:rPr lang="cs-CZ" dirty="0"/>
              <a:t>]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6683374" y="2391271"/>
            <a:ext cx="18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/>
              <a:t>Jacket</a:t>
            </a:r>
            <a:endParaRPr lang="cs-CZ" sz="2400" dirty="0"/>
          </a:p>
        </p:txBody>
      </p:sp>
      <p:sp>
        <p:nvSpPr>
          <p:cNvPr id="8" name="Obdélník 7"/>
          <p:cNvSpPr/>
          <p:nvPr/>
        </p:nvSpPr>
        <p:spPr>
          <a:xfrm>
            <a:off x="6858000" y="2852936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[ˈ</a:t>
            </a:r>
            <a:r>
              <a:rPr lang="cs-CZ" dirty="0" err="1"/>
              <a:t>dʒækɪt</a:t>
            </a:r>
            <a:r>
              <a:rPr lang="cs-CZ" dirty="0"/>
              <a:t>]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750761" y="5336739"/>
            <a:ext cx="18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/>
              <a:t>Hat</a:t>
            </a:r>
            <a:endParaRPr lang="cs-CZ" sz="2400" dirty="0"/>
          </a:p>
        </p:txBody>
      </p:sp>
      <p:sp>
        <p:nvSpPr>
          <p:cNvPr id="9" name="Obdélník 8"/>
          <p:cNvSpPr/>
          <p:nvPr/>
        </p:nvSpPr>
        <p:spPr>
          <a:xfrm>
            <a:off x="654358" y="5804404"/>
            <a:ext cx="126807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[</a:t>
            </a:r>
            <a:r>
              <a:rPr lang="cs-CZ" dirty="0" err="1"/>
              <a:t>hæt</a:t>
            </a:r>
            <a:r>
              <a:rPr lang="cs-CZ" dirty="0"/>
              <a:t>]</a:t>
            </a:r>
          </a:p>
        </p:txBody>
      </p:sp>
      <p:sp>
        <p:nvSpPr>
          <p:cNvPr id="23" name="TextovéPole 22"/>
          <p:cNvSpPr txBox="1"/>
          <p:nvPr/>
        </p:nvSpPr>
        <p:spPr>
          <a:xfrm>
            <a:off x="2843808" y="5358158"/>
            <a:ext cx="18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Cap</a:t>
            </a:r>
            <a:endParaRPr lang="cs-CZ" sz="2400" dirty="0"/>
          </a:p>
        </p:txBody>
      </p:sp>
      <p:sp>
        <p:nvSpPr>
          <p:cNvPr id="10" name="Obdélník 9"/>
          <p:cNvSpPr/>
          <p:nvPr/>
        </p:nvSpPr>
        <p:spPr>
          <a:xfrm>
            <a:off x="2843808" y="5868043"/>
            <a:ext cx="7922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[</a:t>
            </a:r>
            <a:r>
              <a:rPr lang="cs-CZ" dirty="0" err="1"/>
              <a:t>kæp</a:t>
            </a:r>
            <a:r>
              <a:rPr lang="cs-CZ" dirty="0"/>
              <a:t>]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4670053" y="5342739"/>
            <a:ext cx="18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/>
              <a:t>Sweatshirt</a:t>
            </a:r>
            <a:endParaRPr lang="cs-CZ" sz="2400" dirty="0"/>
          </a:p>
        </p:txBody>
      </p:sp>
      <p:sp>
        <p:nvSpPr>
          <p:cNvPr id="11" name="Obdélník 10"/>
          <p:cNvSpPr/>
          <p:nvPr/>
        </p:nvSpPr>
        <p:spPr>
          <a:xfrm>
            <a:off x="4838935" y="5934670"/>
            <a:ext cx="12378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[ˈ</a:t>
            </a:r>
            <a:r>
              <a:rPr lang="cs-CZ" dirty="0" err="1"/>
              <a:t>swetˌʃɜːt</a:t>
            </a:r>
            <a:r>
              <a:rPr lang="cs-CZ" dirty="0"/>
              <a:t>]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7164288" y="5342739"/>
            <a:ext cx="18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Suit</a:t>
            </a:r>
            <a:endParaRPr lang="cs-CZ" sz="2400" dirty="0"/>
          </a:p>
        </p:txBody>
      </p:sp>
      <p:sp>
        <p:nvSpPr>
          <p:cNvPr id="12" name="Obdélník 11"/>
          <p:cNvSpPr/>
          <p:nvPr/>
        </p:nvSpPr>
        <p:spPr>
          <a:xfrm>
            <a:off x="7224093" y="5934670"/>
            <a:ext cx="8082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[</a:t>
            </a:r>
            <a:r>
              <a:rPr lang="cs-CZ" dirty="0" err="1"/>
              <a:t>sjuːt</a:t>
            </a:r>
            <a:r>
              <a:rPr lang="cs-CZ" dirty="0"/>
              <a:t>]</a:t>
            </a:r>
          </a:p>
        </p:txBody>
      </p:sp>
      <p:pic>
        <p:nvPicPr>
          <p:cNvPr id="3082" name="Picture 10" descr="http://upload.wikimedia.org/wikipedia/commons/b/b6/Casquette_a_helic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5782" y="3786860"/>
            <a:ext cx="1641563" cy="1415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živatel\AppData\Local\Microsoft\Windows\Temporary Internet Files\Content.IE5\M96NF4NN\MP90034154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348" y="3555316"/>
            <a:ext cx="1304544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uživatel\AppData\Local\Microsoft\Windows\Temporary Internet Files\Content.IE5\MBNJE0WS\MP900409374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2876" y="3555316"/>
            <a:ext cx="1657377" cy="1657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uživatel\AppData\Local\Microsoft\Windows\Temporary Internet Files\Content.IE5\71HE1B6J\MC90035847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9928" y="422089"/>
            <a:ext cx="1499616" cy="1823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uživatel\AppData\Local\Microsoft\Windows\Temporary Internet Files\Content.IE5\3A9WNVSX\MC900358803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5243" y="3465946"/>
            <a:ext cx="956462" cy="1836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uživatel\AppData\Local\Microsoft\Windows\Temporary Internet Files\Content.IE5\M96NF4NN\MC900304817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209" y="817913"/>
            <a:ext cx="1554690" cy="1431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uživatel\AppData\Local\Microsoft\Windows\Temporary Internet Files\Content.IE5\3A9WNVSX\MC900013096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9210" y="660845"/>
            <a:ext cx="969196" cy="1345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uživatel\AppData\Local\Microsoft\Windows\Temporary Internet Files\Content.IE5\71HE1B6J\MC900371114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1992" y="573996"/>
            <a:ext cx="1804111" cy="1694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3126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-459432"/>
            <a:ext cx="7992888" cy="1143000"/>
          </a:xfrm>
        </p:spPr>
        <p:txBody>
          <a:bodyPr/>
          <a:lstStyle/>
          <a:p>
            <a:r>
              <a:rPr lang="cs-CZ" dirty="0" smtClean="0"/>
              <a:t>Seřaďte správně tato rozházená slova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95536" y="836712"/>
            <a:ext cx="24482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1.  UITS</a:t>
            </a:r>
            <a:endParaRPr lang="cs-CZ" sz="4400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3059832" y="836712"/>
            <a:ext cx="29489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/>
              <a:t>2</a:t>
            </a:r>
            <a:r>
              <a:rPr lang="cs-CZ" sz="4400" dirty="0" smtClean="0"/>
              <a:t>. SCSOK</a:t>
            </a:r>
            <a:endParaRPr lang="cs-CZ" sz="44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6156176" y="836711"/>
            <a:ext cx="24482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/>
              <a:t>3</a:t>
            </a:r>
            <a:r>
              <a:rPr lang="cs-CZ" sz="4400" dirty="0" smtClean="0"/>
              <a:t>.  TAH</a:t>
            </a:r>
            <a:endParaRPr lang="cs-CZ" sz="4400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641071" y="1604144"/>
            <a:ext cx="24482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  _ _ _ _ </a:t>
            </a:r>
            <a:endParaRPr lang="cs-CZ" sz="4400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3419872" y="1604143"/>
            <a:ext cx="24482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_ _ _ _ _</a:t>
            </a:r>
            <a:endParaRPr lang="cs-CZ" sz="4400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6588224" y="1604142"/>
            <a:ext cx="24482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  _ _ _ </a:t>
            </a:r>
            <a:endParaRPr lang="cs-CZ" sz="4400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395536" y="2636912"/>
            <a:ext cx="381642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4.ERSTAUSR</a:t>
            </a:r>
            <a:endParaRPr lang="cs-CZ" sz="44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4534308" y="2636911"/>
            <a:ext cx="36901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5. SSDER</a:t>
            </a:r>
            <a:endParaRPr lang="cs-CZ" sz="4400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594412" y="3406352"/>
            <a:ext cx="363463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_ _ _ _ _ _ _ _ </a:t>
            </a:r>
            <a:endParaRPr lang="cs-CZ" sz="4400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4784648" y="3429630"/>
            <a:ext cx="24482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_ _ _ _ _</a:t>
            </a:r>
            <a:endParaRPr lang="cs-CZ" sz="4400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395536" y="4653136"/>
            <a:ext cx="32403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6. JKETAC</a:t>
            </a:r>
            <a:endParaRPr lang="cs-CZ" sz="4400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755576" y="5413345"/>
            <a:ext cx="271266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_ _ _ _ _ _ </a:t>
            </a:r>
            <a:endParaRPr lang="cs-CZ" sz="4400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3696989" y="4654659"/>
            <a:ext cx="32403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/>
              <a:t>7</a:t>
            </a:r>
            <a:r>
              <a:rPr lang="cs-CZ" sz="4400" dirty="0" smtClean="0"/>
              <a:t>. TSSHOR</a:t>
            </a:r>
            <a:endParaRPr lang="cs-CZ" sz="4400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4229050" y="5413345"/>
            <a:ext cx="271266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_ _ _ _ _ _ 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2817317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-459432"/>
            <a:ext cx="7992888" cy="1143000"/>
          </a:xfrm>
        </p:spPr>
        <p:txBody>
          <a:bodyPr/>
          <a:lstStyle/>
          <a:p>
            <a:r>
              <a:rPr lang="cs-CZ" dirty="0" smtClean="0"/>
              <a:t>Určete, ke komu se oblečení více hodí</a:t>
            </a:r>
            <a:endParaRPr lang="cs-CZ" dirty="0"/>
          </a:p>
        </p:txBody>
      </p:sp>
      <p:cxnSp>
        <p:nvCxnSpPr>
          <p:cNvPr id="5" name="Přímá spojnice se šipkou 4"/>
          <p:cNvCxnSpPr/>
          <p:nvPr/>
        </p:nvCxnSpPr>
        <p:spPr>
          <a:xfrm flipH="1">
            <a:off x="2771800" y="4005064"/>
            <a:ext cx="936104" cy="8640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>
            <a:off x="4499992" y="4005064"/>
            <a:ext cx="1368152" cy="8640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 flipV="1">
            <a:off x="0" y="3933056"/>
            <a:ext cx="8748464" cy="720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3527884" y="5174939"/>
            <a:ext cx="194421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OBA</a:t>
            </a:r>
            <a:endParaRPr lang="cs-CZ" sz="4400" dirty="0"/>
          </a:p>
        </p:txBody>
      </p:sp>
      <p:cxnSp>
        <p:nvCxnSpPr>
          <p:cNvPr id="12" name="Přímá spojnice se šipkou 11"/>
          <p:cNvCxnSpPr/>
          <p:nvPr/>
        </p:nvCxnSpPr>
        <p:spPr>
          <a:xfrm>
            <a:off x="4139952" y="3969060"/>
            <a:ext cx="72008" cy="10441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Picture 3" descr="C:\Users\uživatel\AppData\Local\Microsoft\Windows\Temporary Internet Files\Content.IE5\M96NF4NN\MP90034154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9477" y="2784348"/>
            <a:ext cx="544260" cy="762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uživatel\AppData\Local\Microsoft\Windows\Temporary Internet Files\Content.IE5\M96NF4NN\MP90043098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83" y="4727842"/>
            <a:ext cx="2629301" cy="1754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uživatel\AppData\Local\Microsoft\Windows\Temporary Internet Files\Content.IE5\MBNJE0WS\MP90042269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552660"/>
            <a:ext cx="1315785" cy="2013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7" descr="C:\Users\uživatel\AppData\Local\Microsoft\Windows\Temporary Internet Files\Content.IE5\M96NF4NN\MC90030481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118" y="921610"/>
            <a:ext cx="1123233" cy="103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9" descr="C:\Users\uživatel\AppData\Local\Microsoft\Windows\Temporary Internet Files\Content.IE5\3A9WNVSX\MC900356415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8236" y="420508"/>
            <a:ext cx="1815998" cy="1535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6" descr="C:\Users\uživatel\AppData\Local\Microsoft\Windows\Temporary Internet Files\Content.IE5\3A9WNVSX\MC900358803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4371" y="800178"/>
            <a:ext cx="881764" cy="1692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8" descr="C:\Users\uživatel\AppData\Local\Microsoft\Windows\Temporary Internet Files\Content.IE5\3A9WNVSX\MC900360185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7975" y="758229"/>
            <a:ext cx="1000348" cy="1010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5" descr="C:\Users\uživatel\AppData\Local\Microsoft\Windows\Temporary Internet Files\Content.IE5\71HE1B6J\MC900358481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840" y="1994953"/>
            <a:ext cx="1335024" cy="1806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4" descr="C:\Users\uživatel\AppData\Local\Microsoft\Windows\Temporary Internet Files\Content.IE5\MBNJE0WS\MC900113476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4275" y="2020370"/>
            <a:ext cx="783920" cy="1600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6" descr="C:\Users\uživatel\AppData\Local\Microsoft\Windows\Temporary Internet Files\Content.IE5\3A9WNVSX\MC900441802[1]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0591" y="1954532"/>
            <a:ext cx="1659632" cy="1659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6415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-459432"/>
            <a:ext cx="7992888" cy="1143000"/>
          </a:xfrm>
        </p:spPr>
        <p:txBody>
          <a:bodyPr/>
          <a:lstStyle/>
          <a:p>
            <a:r>
              <a:rPr lang="cs-CZ" dirty="0" smtClean="0"/>
              <a:t>Popište, co máte právě teď na sobě</a:t>
            </a:r>
            <a:endParaRPr lang="cs-CZ" dirty="0"/>
          </a:p>
        </p:txBody>
      </p:sp>
      <p:pic>
        <p:nvPicPr>
          <p:cNvPr id="4098" name="Picture 2" descr="https://encrypted-tbn0.gstatic.com/images?q=tbn:ANd9GcSEPTptZPIuItOA1IxF2soEeBbR_pQbNfVI0mG9GtI94puxlAZ7x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035100"/>
            <a:ext cx="3178345" cy="5083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wl.static.fotolia.com/jpg/00/01/19/22/400_F_1192279_mqIXv1zaYv2UETDxCwYI2z5YRfH1Uj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993219"/>
            <a:ext cx="3853647" cy="5106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729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-33064"/>
            <a:ext cx="7992888" cy="1368152"/>
          </a:xfrm>
        </p:spPr>
        <p:txBody>
          <a:bodyPr>
            <a:normAutofit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sz="1800" smtClean="0"/>
              <a:t>Cit.: </a:t>
            </a:r>
            <a:r>
              <a:rPr lang="cs-CZ" sz="1800" dirty="0" smtClean="0"/>
              <a:t>2014-03-05</a:t>
            </a:r>
            <a:br>
              <a:rPr lang="cs-CZ" sz="1800" dirty="0" smtClean="0"/>
            </a:br>
            <a:r>
              <a:rPr lang="cs-CZ" sz="1800" dirty="0" smtClean="0"/>
              <a:t>Obrazový materiál dostupný na:</a:t>
            </a:r>
            <a:endParaRPr lang="cs-CZ" sz="1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4" y="1340768"/>
            <a:ext cx="79208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Klipart</a:t>
            </a:r>
          </a:p>
          <a:p>
            <a:r>
              <a:rPr lang="cs-CZ" sz="1600" smtClean="0"/>
              <a:t>5.3.2014 22:23 – 22 .47</a:t>
            </a:r>
            <a:endParaRPr lang="cs-CZ" sz="1600" dirty="0" smtClean="0"/>
          </a:p>
          <a:p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2252765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93</TotalTime>
  <Words>277</Words>
  <Application>Microsoft Office PowerPoint</Application>
  <PresentationFormat>Předvádění na obrazovce (4:3)</PresentationFormat>
  <Paragraphs>85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Arkýř</vt:lpstr>
      <vt:lpstr>Prezentace aplikace PowerPoint</vt:lpstr>
      <vt:lpstr>CLOTHES</vt:lpstr>
      <vt:lpstr>CLOTHES</vt:lpstr>
      <vt:lpstr>CLOTHES</vt:lpstr>
      <vt:lpstr>Seřaďte správně tato rozházená slova</vt:lpstr>
      <vt:lpstr>Určete, ke komu se oblečení více hodí</vt:lpstr>
      <vt:lpstr>Popište, co máte právě teď na sobě</vt:lpstr>
      <vt:lpstr> Cit.: 2014-03-05 Obrazový materiál dostupný na:</vt:lpstr>
    </vt:vector>
  </TitlesOfParts>
  <Company>Uzivatel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Uzivatel</dc:creator>
  <cp:lastModifiedBy>uživatel</cp:lastModifiedBy>
  <cp:revision>15</cp:revision>
  <dcterms:created xsi:type="dcterms:W3CDTF">2014-03-29T20:28:00Z</dcterms:created>
  <dcterms:modified xsi:type="dcterms:W3CDTF">2014-08-31T12:53:50Z</dcterms:modified>
</cp:coreProperties>
</file>