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  <p:sldId id="268" r:id="rId13"/>
    <p:sldId id="264" r:id="rId14"/>
    <p:sldId id="269" r:id="rId15"/>
    <p:sldId id="272" r:id="rId16"/>
    <p:sldId id="273" r:id="rId17"/>
    <p:sldId id="27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42" autoAdjust="0"/>
    <p:restoredTop sz="94624" autoAdjust="0"/>
  </p:normalViewPr>
  <p:slideViewPr>
    <p:cSldViewPr>
      <p:cViewPr>
        <p:scale>
          <a:sx n="76" d="100"/>
          <a:sy n="76" d="100"/>
        </p:scale>
        <p:origin x="-540" y="-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0BC48A-B385-47F2-8CD1-74920D4C12AC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8B5965-B94C-4E72-BFFF-2BBFA19906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6258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8B5965-B94C-4E72-BFFF-2BBFA19906D5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08635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8B5965-B94C-4E72-BFFF-2BBFA19906D5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08635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8B5965-B94C-4E72-BFFF-2BBFA19906D5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08635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8B5965-B94C-4E72-BFFF-2BBFA19906D5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08635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8B5965-B94C-4E72-BFFF-2BBFA19906D5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086355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8B5965-B94C-4E72-BFFF-2BBFA19906D5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086355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8B5965-B94C-4E72-BFFF-2BBFA19906D5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086355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8B5965-B94C-4E72-BFFF-2BBFA19906D5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086355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8B5965-B94C-4E72-BFFF-2BBFA19906D5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08635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55095-3FB6-4106-B902-FCEC0AAE2505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E3167C6-4381-43AC-9DEE-E4B5FD9FBD4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55095-3FB6-4106-B902-FCEC0AAE2505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167C6-4381-43AC-9DEE-E4B5FD9FBD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55095-3FB6-4106-B902-FCEC0AAE2505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167C6-4381-43AC-9DEE-E4B5FD9FBD4A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55095-3FB6-4106-B902-FCEC0AAE2505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167C6-4381-43AC-9DEE-E4B5FD9FBD4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55095-3FB6-4106-B902-FCEC0AAE2505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167C6-4381-43AC-9DEE-E4B5FD9FBD4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55095-3FB6-4106-B902-FCEC0AAE2505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167C6-4381-43AC-9DEE-E4B5FD9FBD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55095-3FB6-4106-B902-FCEC0AAE2505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167C6-4381-43AC-9DEE-E4B5FD9FBD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55095-3FB6-4106-B902-FCEC0AAE2505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167C6-4381-43AC-9DEE-E4B5FD9FBD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55095-3FB6-4106-B902-FCEC0AAE2505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167C6-4381-43AC-9DEE-E4B5FD9FBD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55095-3FB6-4106-B902-FCEC0AAE2505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167C6-4381-43AC-9DEE-E4B5FD9FBD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55095-3FB6-4106-B902-FCEC0AAE2505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167C6-4381-43AC-9DEE-E4B5FD9FBD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E655095-3FB6-4106-B902-FCEC0AAE2505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E3167C6-4381-43AC-9DEE-E4B5FD9FBD4A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14.png"/><Relationship Id="rId7" Type="http://schemas.openxmlformats.org/officeDocument/2006/relationships/image" Target="../media/image1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16.jpeg"/><Relationship Id="rId10" Type="http://schemas.openxmlformats.org/officeDocument/2006/relationships/image" Target="../media/image19.png"/><Relationship Id="rId4" Type="http://schemas.openxmlformats.org/officeDocument/2006/relationships/image" Target="../media/image15.jpeg"/><Relationship Id="rId9" Type="http://schemas.openxmlformats.org/officeDocument/2006/relationships/image" Target="../media/image18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13" Type="http://schemas.openxmlformats.org/officeDocument/2006/relationships/image" Target="../media/image28.jpeg"/><Relationship Id="rId3" Type="http://schemas.openxmlformats.org/officeDocument/2006/relationships/image" Target="../media/image7.wmf"/><Relationship Id="rId7" Type="http://schemas.openxmlformats.org/officeDocument/2006/relationships/image" Target="../media/image22.jpeg"/><Relationship Id="rId12" Type="http://schemas.openxmlformats.org/officeDocument/2006/relationships/image" Target="../media/image27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11" Type="http://schemas.openxmlformats.org/officeDocument/2006/relationships/image" Target="../media/image26.jpeg"/><Relationship Id="rId5" Type="http://schemas.openxmlformats.org/officeDocument/2006/relationships/image" Target="../media/image8.wmf"/><Relationship Id="rId10" Type="http://schemas.openxmlformats.org/officeDocument/2006/relationships/image" Target="../media/image25.jpeg"/><Relationship Id="rId4" Type="http://schemas.openxmlformats.org/officeDocument/2006/relationships/image" Target="../media/image20.jpeg"/><Relationship Id="rId9" Type="http://schemas.openxmlformats.org/officeDocument/2006/relationships/image" Target="../media/image24.jpeg"/><Relationship Id="rId14" Type="http://schemas.openxmlformats.org/officeDocument/2006/relationships/image" Target="../media/image29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21205180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Jazyk a jazyková komunikace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VY_12_INOVACE_500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3.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Anglický jazyk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Prezentace, výklad</a:t>
                      </a:r>
                      <a:r>
                        <a:rPr lang="cs-CZ" sz="1400" baseline="0" dirty="0" smtClean="0"/>
                        <a:t> učiva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Andrea Hamplová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My </a:t>
                      </a:r>
                      <a:r>
                        <a:rPr lang="cs-CZ" sz="1400" smtClean="0"/>
                        <a:t>pet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Žáci se seznamují se </a:t>
                      </a:r>
                      <a:r>
                        <a:rPr lang="cs-CZ" sz="1400" baseline="0" dirty="0" smtClean="0"/>
                        <a:t> slovíčky z tématu – domácí mazlíčci, jejich  výslovností. Naučí se vyjmenovávat  zvířata, třídit podle toho, kde žijí, říkají, co mají mazlíčci rádi a </a:t>
                      </a:r>
                      <a:r>
                        <a:rPr lang="cs-CZ" sz="1400" baseline="0" smtClean="0"/>
                        <a:t>doplňují křížovku.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5.4.2014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15.4.2014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25483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1268760"/>
            <a:ext cx="7772400" cy="4267200"/>
          </a:xfrm>
        </p:spPr>
        <p:txBody>
          <a:bodyPr/>
          <a:lstStyle/>
          <a:p>
            <a:r>
              <a:rPr lang="cs-CZ" dirty="0" smtClean="0"/>
              <a:t>My </a:t>
            </a:r>
            <a:r>
              <a:rPr lang="cs-CZ" dirty="0" err="1" smtClean="0"/>
              <a:t>pet</a:t>
            </a:r>
            <a:endParaRPr lang="cs-CZ" dirty="0"/>
          </a:p>
        </p:txBody>
      </p:sp>
      <p:pic>
        <p:nvPicPr>
          <p:cNvPr id="3" name="Picture 2" descr="C:\Users\uživatel\AppData\Local\Microsoft\Windows\Temporary Internet Files\Content.IE5\M96NF4NN\MP90017865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692696"/>
            <a:ext cx="5085443" cy="3373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3492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24544" y="0"/>
            <a:ext cx="8229600" cy="1600200"/>
          </a:xfrm>
        </p:spPr>
        <p:txBody>
          <a:bodyPr/>
          <a:lstStyle/>
          <a:p>
            <a:r>
              <a:rPr lang="cs-CZ" dirty="0" smtClean="0"/>
              <a:t>DOG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572000" y="692696"/>
            <a:ext cx="1636987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/>
              <a:t>[</a:t>
            </a:r>
            <a:r>
              <a:rPr lang="cs-CZ" sz="4800" dirty="0" err="1"/>
              <a:t>dɒg</a:t>
            </a:r>
            <a:r>
              <a:rPr lang="cs-CZ" sz="4800" dirty="0"/>
              <a:t>]</a:t>
            </a:r>
          </a:p>
        </p:txBody>
      </p:sp>
      <p:pic>
        <p:nvPicPr>
          <p:cNvPr id="3" name="Picture 2" descr="C:\Users\uživatel\AppData\Local\Microsoft\Windows\Temporary Internet Files\Content.IE5\3A9WNVSX\MP90044480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1072" y="1539576"/>
            <a:ext cx="3531088" cy="4632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9765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24544" y="0"/>
            <a:ext cx="8229600" cy="1600200"/>
          </a:xfrm>
        </p:spPr>
        <p:txBody>
          <a:bodyPr/>
          <a:lstStyle/>
          <a:p>
            <a:r>
              <a:rPr lang="cs-CZ" dirty="0" smtClean="0"/>
              <a:t>CAT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572000" y="692696"/>
            <a:ext cx="1604927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[</a:t>
            </a:r>
            <a:r>
              <a:rPr lang="cs-CZ" sz="4800" dirty="0" err="1"/>
              <a:t>kæt</a:t>
            </a:r>
            <a:r>
              <a:rPr lang="cs-CZ" sz="4800" dirty="0" smtClean="0"/>
              <a:t>]</a:t>
            </a:r>
            <a:endParaRPr lang="cs-CZ" sz="4800" dirty="0"/>
          </a:p>
        </p:txBody>
      </p:sp>
      <p:pic>
        <p:nvPicPr>
          <p:cNvPr id="3074" name="Picture 2" descr="C:\Users\uživatel\AppData\Local\Microsoft\Windows\Temporary Internet Files\Content.IE5\M96NF4NN\MP90040701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7438" y="1628800"/>
            <a:ext cx="3129124" cy="4691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8514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24544" y="0"/>
            <a:ext cx="8229600" cy="1600200"/>
          </a:xfrm>
        </p:spPr>
        <p:txBody>
          <a:bodyPr/>
          <a:lstStyle/>
          <a:p>
            <a:r>
              <a:rPr lang="cs-CZ" dirty="0" smtClean="0"/>
              <a:t>FISH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572000" y="692696"/>
            <a:ext cx="1176925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[</a:t>
            </a:r>
            <a:r>
              <a:rPr lang="cs-CZ" sz="4800" dirty="0" err="1"/>
              <a:t>fɪʃ</a:t>
            </a:r>
            <a:r>
              <a:rPr lang="cs-CZ" sz="4800" dirty="0" smtClean="0"/>
              <a:t>]</a:t>
            </a:r>
            <a:endParaRPr lang="cs-CZ" sz="4800" dirty="0"/>
          </a:p>
        </p:txBody>
      </p:sp>
      <p:pic>
        <p:nvPicPr>
          <p:cNvPr id="4099" name="Picture 3" descr="C:\Users\uživatel\AppData\Local\Microsoft\Windows\Temporary Internet Files\Content.IE5\71HE1B6J\MP90025551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3922" y="2218060"/>
            <a:ext cx="5576155" cy="3643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2890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24544" y="0"/>
            <a:ext cx="8229600" cy="1600200"/>
          </a:xfrm>
        </p:spPr>
        <p:txBody>
          <a:bodyPr/>
          <a:lstStyle/>
          <a:p>
            <a:r>
              <a:rPr lang="cs-CZ" dirty="0" smtClean="0"/>
              <a:t>MOUSE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012865" y="692696"/>
            <a:ext cx="2079415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[</a:t>
            </a:r>
            <a:r>
              <a:rPr lang="cs-CZ" sz="4800" dirty="0" err="1" smtClean="0"/>
              <a:t>maus</a:t>
            </a:r>
            <a:r>
              <a:rPr lang="cs-CZ" sz="4800" dirty="0" smtClean="0"/>
              <a:t>]</a:t>
            </a:r>
            <a:endParaRPr lang="cs-CZ" sz="4800" dirty="0"/>
          </a:p>
        </p:txBody>
      </p:sp>
      <p:pic>
        <p:nvPicPr>
          <p:cNvPr id="5122" name="Picture 2" descr="C:\Users\uživatel\AppData\Local\Microsoft\Windows\Temporary Internet Files\Content.IE5\3A9WNVSX\MC9003914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204864"/>
            <a:ext cx="4939017" cy="3445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7014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24544" y="0"/>
            <a:ext cx="8229600" cy="1600200"/>
          </a:xfrm>
        </p:spPr>
        <p:txBody>
          <a:bodyPr/>
          <a:lstStyle/>
          <a:p>
            <a:r>
              <a:rPr lang="cs-CZ" dirty="0" smtClean="0"/>
              <a:t>BUDGIE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106806" y="692696"/>
            <a:ext cx="2345514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[</a:t>
            </a:r>
            <a:r>
              <a:rPr lang="cs-CZ" sz="4800" dirty="0"/>
              <a:t>ˈ</a:t>
            </a:r>
            <a:r>
              <a:rPr lang="cs-CZ" sz="4800" dirty="0" err="1"/>
              <a:t>bʌdʒɪ</a:t>
            </a:r>
            <a:r>
              <a:rPr lang="cs-CZ" sz="4800" dirty="0" smtClean="0"/>
              <a:t>]</a:t>
            </a:r>
            <a:endParaRPr lang="cs-CZ" sz="4800" dirty="0"/>
          </a:p>
        </p:txBody>
      </p:sp>
      <p:pic>
        <p:nvPicPr>
          <p:cNvPr id="10242" name="Picture 2" descr="C:\Users\uživatel\AppData\Local\Microsoft\Windows\Temporary Internet Files\Content.IE5\M96NF4NN\MC9000304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2475" y="1772816"/>
            <a:ext cx="2701138" cy="4441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2738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24544" y="0"/>
            <a:ext cx="8229600" cy="1600200"/>
          </a:xfrm>
        </p:spPr>
        <p:txBody>
          <a:bodyPr/>
          <a:lstStyle/>
          <a:p>
            <a:r>
              <a:rPr lang="cs-CZ" dirty="0" smtClean="0"/>
              <a:t>PARROT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106806" y="692696"/>
            <a:ext cx="2380780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[</a:t>
            </a:r>
            <a:r>
              <a:rPr lang="cs-CZ" sz="4800" dirty="0"/>
              <a:t>ˈ</a:t>
            </a:r>
            <a:r>
              <a:rPr lang="cs-CZ" sz="4800" dirty="0" err="1"/>
              <a:t>pærət</a:t>
            </a:r>
            <a:r>
              <a:rPr lang="cs-CZ" sz="4800" dirty="0" smtClean="0"/>
              <a:t>]</a:t>
            </a:r>
            <a:endParaRPr lang="cs-CZ" sz="4800" dirty="0"/>
          </a:p>
        </p:txBody>
      </p:sp>
      <p:pic>
        <p:nvPicPr>
          <p:cNvPr id="11266" name="Picture 2" descr="C:\Users\uživatel\AppData\Local\Microsoft\Windows\Temporary Internet Files\Content.IE5\M96NF4NN\MP90044240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7527" y="1402018"/>
            <a:ext cx="3682626" cy="5455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4167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24544" y="0"/>
            <a:ext cx="8229600" cy="1600200"/>
          </a:xfrm>
        </p:spPr>
        <p:txBody>
          <a:bodyPr/>
          <a:lstStyle/>
          <a:p>
            <a:r>
              <a:rPr lang="cs-CZ" dirty="0" smtClean="0"/>
              <a:t>TURTLE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106806" y="692696"/>
            <a:ext cx="2109873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[</a:t>
            </a:r>
            <a:r>
              <a:rPr lang="cs-CZ" sz="4800" dirty="0"/>
              <a:t>ˈ</a:t>
            </a:r>
            <a:r>
              <a:rPr lang="cs-CZ" sz="4800" dirty="0" err="1"/>
              <a:t>tɜːtəl</a:t>
            </a:r>
            <a:r>
              <a:rPr lang="cs-CZ" sz="4800" dirty="0" smtClean="0"/>
              <a:t>]</a:t>
            </a:r>
            <a:endParaRPr lang="cs-CZ" sz="4800" dirty="0"/>
          </a:p>
        </p:txBody>
      </p:sp>
      <p:pic>
        <p:nvPicPr>
          <p:cNvPr id="9218" name="Picture 2" descr="C:\Users\uživatel\AppData\Local\Microsoft\Windows\Temporary Internet Files\Content.IE5\71HE1B6J\MP90040384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116185"/>
            <a:ext cx="5192346" cy="3460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5963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24544" y="0"/>
            <a:ext cx="8229600" cy="1600200"/>
          </a:xfrm>
        </p:spPr>
        <p:txBody>
          <a:bodyPr/>
          <a:lstStyle/>
          <a:p>
            <a:r>
              <a:rPr lang="cs-CZ" dirty="0" smtClean="0"/>
              <a:t>HAMSTER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457814" y="692696"/>
            <a:ext cx="2930610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[</a:t>
            </a:r>
            <a:r>
              <a:rPr lang="cs-CZ" sz="4800" dirty="0"/>
              <a:t>ˈ</a:t>
            </a:r>
            <a:r>
              <a:rPr lang="cs-CZ" sz="4800" dirty="0" err="1"/>
              <a:t>hæmstə</a:t>
            </a:r>
            <a:r>
              <a:rPr lang="cs-CZ" sz="4800" dirty="0" smtClean="0"/>
              <a:t>]</a:t>
            </a:r>
            <a:endParaRPr lang="cs-CZ" sz="4800" dirty="0"/>
          </a:p>
        </p:txBody>
      </p:sp>
      <p:pic>
        <p:nvPicPr>
          <p:cNvPr id="6146" name="Picture 2" descr="C:\Users\uživatel\AppData\Local\Microsoft\Windows\Temporary Internet Files\Content.IE5\3A9WNVSX\MP90042760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554858"/>
            <a:ext cx="5130403" cy="517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7386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24544" y="0"/>
            <a:ext cx="8229600" cy="1600200"/>
          </a:xfrm>
        </p:spPr>
        <p:txBody>
          <a:bodyPr/>
          <a:lstStyle/>
          <a:p>
            <a:r>
              <a:rPr lang="cs-CZ" dirty="0" smtClean="0"/>
              <a:t>SNAKE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076056" y="692696"/>
            <a:ext cx="2024913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[</a:t>
            </a:r>
            <a:r>
              <a:rPr lang="cs-CZ" sz="4800" dirty="0" err="1"/>
              <a:t>sneɪk</a:t>
            </a:r>
            <a:r>
              <a:rPr lang="cs-CZ" sz="4800" dirty="0" smtClean="0"/>
              <a:t>]</a:t>
            </a:r>
            <a:endParaRPr lang="cs-CZ" sz="4800" dirty="0"/>
          </a:p>
        </p:txBody>
      </p:sp>
      <p:pic>
        <p:nvPicPr>
          <p:cNvPr id="7170" name="Picture 2" descr="C:\Users\uživatel\AppData\Local\Microsoft\Windows\Temporary Internet Files\Content.IE5\3A9WNVSX\MP90040670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6057" y="1836626"/>
            <a:ext cx="4584912" cy="4584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5126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24544" y="0"/>
            <a:ext cx="8229600" cy="1600200"/>
          </a:xfrm>
        </p:spPr>
        <p:txBody>
          <a:bodyPr/>
          <a:lstStyle/>
          <a:p>
            <a:r>
              <a:rPr lang="cs-CZ" dirty="0" smtClean="0"/>
              <a:t>SPIDER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076056" y="692696"/>
            <a:ext cx="258756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[</a:t>
            </a:r>
            <a:r>
              <a:rPr lang="cs-CZ" sz="4800" dirty="0"/>
              <a:t>ˈ</a:t>
            </a:r>
            <a:r>
              <a:rPr lang="cs-CZ" sz="4800" dirty="0" err="1"/>
              <a:t>spaɪdə</a:t>
            </a:r>
            <a:r>
              <a:rPr lang="cs-CZ" sz="4800" dirty="0" smtClean="0"/>
              <a:t>]</a:t>
            </a:r>
            <a:endParaRPr lang="cs-CZ" sz="4800" dirty="0"/>
          </a:p>
        </p:txBody>
      </p:sp>
      <p:pic>
        <p:nvPicPr>
          <p:cNvPr id="8194" name="Picture 2" descr="C:\Users\uživatel\AppData\Local\Microsoft\Windows\Temporary Internet Files\Content.IE5\3A9WNVSX\MP90043088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772816"/>
            <a:ext cx="3943201" cy="4722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8337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612576" y="-171400"/>
            <a:ext cx="9468544" cy="1600200"/>
          </a:xfrm>
        </p:spPr>
        <p:txBody>
          <a:bodyPr/>
          <a:lstStyle/>
          <a:p>
            <a:r>
              <a:rPr lang="cs-CZ" dirty="0" smtClean="0"/>
              <a:t>       Co mají zvířátka ráda?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35696" y="1642539"/>
            <a:ext cx="501332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It</a:t>
            </a:r>
            <a:r>
              <a:rPr lang="cs-CZ" sz="4000" dirty="0" smtClean="0"/>
              <a:t> </a:t>
            </a:r>
            <a:r>
              <a:rPr lang="cs-CZ" sz="4000" dirty="0" err="1" smtClean="0"/>
              <a:t>likes</a:t>
            </a:r>
            <a:r>
              <a:rPr lang="cs-CZ" sz="4000" dirty="0" smtClean="0"/>
              <a:t> …………….. 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835696" y="2895037"/>
            <a:ext cx="501332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It</a:t>
            </a:r>
            <a:r>
              <a:rPr lang="cs-CZ" sz="4000" dirty="0" smtClean="0"/>
              <a:t> </a:t>
            </a:r>
            <a:r>
              <a:rPr lang="cs-CZ" sz="4000" dirty="0" err="1" smtClean="0"/>
              <a:t>likes</a:t>
            </a:r>
            <a:r>
              <a:rPr lang="cs-CZ" sz="4000" dirty="0" smtClean="0"/>
              <a:t> …………….. </a:t>
            </a:r>
            <a:endParaRPr lang="cs-CZ" sz="4000" dirty="0"/>
          </a:p>
        </p:txBody>
      </p:sp>
      <p:pic>
        <p:nvPicPr>
          <p:cNvPr id="9220" name="Picture 4" descr="http://www.drimmit.com/public/dreams/original-dream-drink-a-cup-of-milk-everyday-time-2012-10-10-10-53-49-userid-1909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9018" y="2599794"/>
            <a:ext cx="1440160" cy="1154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1907704" y="4202964"/>
            <a:ext cx="501332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It</a:t>
            </a:r>
            <a:r>
              <a:rPr lang="cs-CZ" sz="4000" dirty="0" smtClean="0"/>
              <a:t> </a:t>
            </a:r>
            <a:r>
              <a:rPr lang="cs-CZ" sz="4000" dirty="0" err="1" smtClean="0"/>
              <a:t>likes</a:t>
            </a:r>
            <a:r>
              <a:rPr lang="cs-CZ" sz="4000" dirty="0" smtClean="0"/>
              <a:t> …………….. </a:t>
            </a:r>
            <a:endParaRPr lang="cs-CZ" sz="4000" dirty="0"/>
          </a:p>
        </p:txBody>
      </p:sp>
      <p:pic>
        <p:nvPicPr>
          <p:cNvPr id="9222" name="Picture 6" descr="http://naturalgrocers.com/sites/default/files/water%20bottle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9018" y="4005064"/>
            <a:ext cx="1398507" cy="1181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1934942" y="5517232"/>
            <a:ext cx="501332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It</a:t>
            </a:r>
            <a:r>
              <a:rPr lang="cs-CZ" sz="4000" dirty="0" smtClean="0"/>
              <a:t> </a:t>
            </a:r>
            <a:r>
              <a:rPr lang="cs-CZ" sz="4000" dirty="0" err="1" smtClean="0"/>
              <a:t>likes</a:t>
            </a:r>
            <a:r>
              <a:rPr lang="cs-CZ" sz="4000" dirty="0" smtClean="0"/>
              <a:t> …………….. </a:t>
            </a:r>
            <a:endParaRPr lang="cs-CZ" sz="4000" dirty="0"/>
          </a:p>
        </p:txBody>
      </p:sp>
      <p:pic>
        <p:nvPicPr>
          <p:cNvPr id="9224" name="Picture 8" descr="http://healthydebates.com/wp-content/uploads/2014/02/apples-1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9571" y="5260492"/>
            <a:ext cx="1593530" cy="1274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uživatel\AppData\Local\Microsoft\Windows\Temporary Internet Files\Content.IE5\M96NF4NN\MC90003047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249" y="5517232"/>
            <a:ext cx="579953" cy="953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uživatel\AppData\Local\Microsoft\Windows\Temporary Internet Files\Content.IE5\M96NF4NN\MP90040701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214" y="2350425"/>
            <a:ext cx="940022" cy="1409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C:\Users\uživatel\AppData\Local\Microsoft\Windows\Temporary Internet Files\Content.IE5\3A9WNVSX\MC90039144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745" y="1414812"/>
            <a:ext cx="1325951" cy="924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3" descr="C:\Users\uživatel\AppData\Local\Microsoft\Windows\Temporary Internet Files\Content.IE5\71HE1B6J\MP900255514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377" y="4024909"/>
            <a:ext cx="1628565" cy="1063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0" name="Picture 2" descr="C:\Users\uživatel\AppData\Local\Microsoft\Windows\Temporary Internet Files\Content.IE5\MBNJE0WS\MC900441776[2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1026" y="1119460"/>
            <a:ext cx="1515616" cy="1515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2224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504056" y="-675456"/>
            <a:ext cx="9468544" cy="1600200"/>
          </a:xfrm>
        </p:spPr>
        <p:txBody>
          <a:bodyPr/>
          <a:lstStyle/>
          <a:p>
            <a:r>
              <a:rPr lang="cs-CZ" sz="4500" dirty="0" smtClean="0"/>
              <a:t>       Přiřaď správně všechna zvířátka</a:t>
            </a:r>
            <a:endParaRPr lang="cs-CZ" sz="4500" dirty="0"/>
          </a:p>
        </p:txBody>
      </p:sp>
      <p:sp>
        <p:nvSpPr>
          <p:cNvPr id="4" name="Obdélník 3"/>
          <p:cNvSpPr/>
          <p:nvPr/>
        </p:nvSpPr>
        <p:spPr>
          <a:xfrm>
            <a:off x="395536" y="4581128"/>
            <a:ext cx="2592288" cy="20882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419872" y="4581128"/>
            <a:ext cx="2592288" cy="20882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300192" y="4581128"/>
            <a:ext cx="2592288" cy="20882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95536" y="4725144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</a:t>
            </a:r>
            <a:r>
              <a:rPr lang="cs-CZ" sz="2800" dirty="0" err="1" smtClean="0">
                <a:solidFill>
                  <a:schemeClr val="bg1"/>
                </a:solidFill>
              </a:rPr>
              <a:t>It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can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swim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491880" y="4725144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</a:t>
            </a:r>
            <a:r>
              <a:rPr lang="cs-CZ" sz="2800" dirty="0" err="1" smtClean="0">
                <a:solidFill>
                  <a:schemeClr val="bg1"/>
                </a:solidFill>
              </a:rPr>
              <a:t>It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can</a:t>
            </a:r>
            <a:r>
              <a:rPr lang="cs-CZ" sz="2800" dirty="0" smtClean="0">
                <a:solidFill>
                  <a:schemeClr val="bg1"/>
                </a:solidFill>
              </a:rPr>
              <a:t> run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516216" y="4725144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</a:t>
            </a:r>
            <a:r>
              <a:rPr lang="cs-CZ" sz="2800" dirty="0" err="1" smtClean="0">
                <a:solidFill>
                  <a:schemeClr val="bg1"/>
                </a:solidFill>
              </a:rPr>
              <a:t>It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can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fly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3" name="Šipka dolů 12"/>
          <p:cNvSpPr/>
          <p:nvPr/>
        </p:nvSpPr>
        <p:spPr>
          <a:xfrm>
            <a:off x="4355976" y="3573016"/>
            <a:ext cx="576064" cy="86409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Šipka dolů 35"/>
          <p:cNvSpPr/>
          <p:nvPr/>
        </p:nvSpPr>
        <p:spPr>
          <a:xfrm rot="2790304">
            <a:off x="2281035" y="3529186"/>
            <a:ext cx="576064" cy="86409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Šipka dolů 36"/>
          <p:cNvSpPr/>
          <p:nvPr/>
        </p:nvSpPr>
        <p:spPr>
          <a:xfrm rot="19238533">
            <a:off x="6399682" y="3539581"/>
            <a:ext cx="576064" cy="86409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3" name="Picture 2" descr="C:\Users\uživatel\AppData\Local\Microsoft\Windows\Temporary Internet Files\Content.IE5\3A9WNVSX\MC9003914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7938" y="2132856"/>
            <a:ext cx="2030047" cy="1416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2" descr="C:\Users\uživatel\AppData\Local\Microsoft\Windows\Temporary Internet Files\Content.IE5\3A9WNVSX\MP90043088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1413" y="887439"/>
            <a:ext cx="1041254" cy="1247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2" descr="C:\Users\uživatel\AppData\Local\Microsoft\Windows\Temporary Internet Files\Content.IE5\M96NF4NN\MC90003047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3983" y="886334"/>
            <a:ext cx="758128" cy="1246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2" descr="C:\Users\uživatel\AppData\Local\Microsoft\Windows\Temporary Internet Files\Content.IE5\3A9WNVSX\MP90040670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1853" y="2239103"/>
            <a:ext cx="1215807" cy="1215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2" descr="C:\Users\uživatel\AppData\Local\Microsoft\Windows\Temporary Internet Files\Content.IE5\71HE1B6J\MP90040384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6004" y="937833"/>
            <a:ext cx="1632711" cy="1088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2" descr="C:\Users\uživatel\AppData\Local\Microsoft\Windows\Temporary Internet Files\Content.IE5\M96NF4NN\MP90044240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015" y="2340261"/>
            <a:ext cx="832073" cy="1232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3" descr="C:\Users\uživatel\AppData\Local\Microsoft\Windows\Temporary Internet Files\Content.IE5\71HE1B6J\MP900255514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1585" y="1008800"/>
            <a:ext cx="1518349" cy="991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2" descr="C:\Users\uživatel\AppData\Local\Microsoft\Windows\Temporary Internet Files\Content.IE5\M96NF4NN\MP900407013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5088" y="2188957"/>
            <a:ext cx="1082496" cy="1622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2" descr="C:\Users\uživatel\AppData\Local\Microsoft\Windows\Temporary Internet Files\Content.IE5\3A9WNVSX\MP900444807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7895" y="785432"/>
            <a:ext cx="993205" cy="1303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4" name="Picture 2" descr="C:\Users\uživatel\AppData\Local\Microsoft\Windows\Temporary Internet Files\Content.IE5\M96NF4NN\MC900436037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6853" y="5248364"/>
            <a:ext cx="1838325" cy="876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5" name="Picture 3" descr="C:\Users\uživatel\AppData\Local\Microsoft\Windows\Temporary Internet Files\Content.IE5\3A9WNVSX\MP900227656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2769" y="5248364"/>
            <a:ext cx="1828800" cy="1210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6" name="Picture 4" descr="C:\Users\uživatel\AppData\Local\Microsoft\Windows\Temporary Internet Files\Content.IE5\M96NF4NN\MP900182518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207" y="5200719"/>
            <a:ext cx="1900808" cy="1257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1944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Crossword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2602632" cy="4525963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b="1" dirty="0" err="1" smtClean="0">
                <a:solidFill>
                  <a:schemeClr val="tx1"/>
                </a:solidFill>
              </a:rPr>
              <a:t>Across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2. Mám </a:t>
            </a:r>
            <a:r>
              <a:rPr lang="cs-CZ" dirty="0">
                <a:solidFill>
                  <a:schemeClr val="tx1"/>
                </a:solidFill>
              </a:rPr>
              <a:t>rád kosti a honím kočky.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4. Vytvářím </a:t>
            </a:r>
            <a:r>
              <a:rPr lang="cs-CZ" dirty="0">
                <a:solidFill>
                  <a:schemeClr val="tx1"/>
                </a:solidFill>
              </a:rPr>
              <a:t>pavučiny.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7. Nosím </a:t>
            </a:r>
            <a:r>
              <a:rPr lang="cs-CZ" dirty="0">
                <a:solidFill>
                  <a:schemeClr val="tx1"/>
                </a:solidFill>
              </a:rPr>
              <a:t>s sebou domeček.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8. Jsem </a:t>
            </a:r>
            <a:r>
              <a:rPr lang="cs-CZ" dirty="0">
                <a:solidFill>
                  <a:schemeClr val="tx1"/>
                </a:solidFill>
              </a:rPr>
              <a:t>podobný myšce a myška nejsem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Down</a:t>
            </a:r>
            <a:endParaRPr lang="cs-CZ" dirty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1. Nepohrdnu </a:t>
            </a:r>
            <a:r>
              <a:rPr lang="cs-CZ" dirty="0">
                <a:solidFill>
                  <a:schemeClr val="tx1"/>
                </a:solidFill>
              </a:rPr>
              <a:t>sýrem.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3. Ráda </a:t>
            </a:r>
            <a:r>
              <a:rPr lang="cs-CZ" dirty="0">
                <a:solidFill>
                  <a:schemeClr val="tx1"/>
                </a:solidFill>
              </a:rPr>
              <a:t>plavu.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4. </a:t>
            </a:r>
            <a:r>
              <a:rPr lang="cs-CZ" dirty="0" err="1" smtClean="0">
                <a:solidFill>
                  <a:schemeClr val="tx1"/>
                </a:solidFill>
              </a:rPr>
              <a:t>Ssssssss</a:t>
            </a:r>
            <a:r>
              <a:rPr lang="cs-CZ" dirty="0">
                <a:solidFill>
                  <a:schemeClr val="tx1"/>
                </a:solidFill>
              </a:rPr>
              <a:t>.....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5. Opakuji </a:t>
            </a:r>
            <a:r>
              <a:rPr lang="cs-CZ" dirty="0">
                <a:solidFill>
                  <a:schemeClr val="tx1"/>
                </a:solidFill>
              </a:rPr>
              <a:t>slova.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6. Chytám </a:t>
            </a:r>
            <a:r>
              <a:rPr lang="cs-CZ" dirty="0">
                <a:solidFill>
                  <a:schemeClr val="tx1"/>
                </a:solidFill>
              </a:rPr>
              <a:t>myšky.</a:t>
            </a:r>
          </a:p>
          <a:p>
            <a:endParaRPr lang="cs-CZ" dirty="0"/>
          </a:p>
        </p:txBody>
      </p:sp>
      <p:pic>
        <p:nvPicPr>
          <p:cNvPr id="1026" name="Picture 2" descr="C:\Users\uživatel\Desktop\krizovka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9224" y="1268760"/>
            <a:ext cx="5846067" cy="5125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81728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Crossword</a:t>
            </a:r>
            <a:r>
              <a:rPr lang="cs-CZ" dirty="0" smtClean="0"/>
              <a:t> - výsledky</a:t>
            </a:r>
            <a:endParaRPr lang="cs-CZ" dirty="0"/>
          </a:p>
        </p:txBody>
      </p:sp>
      <p:pic>
        <p:nvPicPr>
          <p:cNvPr id="2050" name="Picture 2" descr="C:\Users\uživatel\Desktop\krizovka (key)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673196"/>
            <a:ext cx="5500523" cy="4822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310827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99728" y="260648"/>
            <a:ext cx="8784976" cy="1415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Cit. 2014 – 04 – 05</a:t>
            </a:r>
          </a:p>
          <a:p>
            <a:r>
              <a:rPr lang="cs-CZ" dirty="0" smtClean="0"/>
              <a:t>Obrazový materiál dostupný na:</a:t>
            </a:r>
          </a:p>
          <a:p>
            <a:r>
              <a:rPr lang="cs-CZ" sz="1600" dirty="0" smtClean="0"/>
              <a:t>Klipart</a:t>
            </a:r>
          </a:p>
          <a:p>
            <a:r>
              <a:rPr lang="cs-CZ" sz="1600" dirty="0" smtClean="0"/>
              <a:t>5.4.2014 </a:t>
            </a:r>
            <a:r>
              <a:rPr lang="cs-CZ" sz="1600" dirty="0" smtClean="0"/>
              <a:t>– </a:t>
            </a:r>
            <a:r>
              <a:rPr lang="cs-CZ" sz="1600" smtClean="0"/>
              <a:t>12:32 </a:t>
            </a:r>
            <a:r>
              <a:rPr lang="cs-CZ" sz="1600" smtClean="0"/>
              <a:t>-  12.49</a:t>
            </a:r>
            <a:endParaRPr lang="cs-CZ" sz="1600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194703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1041</TotalTime>
  <Words>289</Words>
  <Application>Microsoft Office PowerPoint</Application>
  <PresentationFormat>Předvádění na obrazovce (4:3)</PresentationFormat>
  <Paragraphs>84</Paragraphs>
  <Slides>17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Exekutivní</vt:lpstr>
      <vt:lpstr>Prezentace aplikace PowerPoint</vt:lpstr>
      <vt:lpstr>My pet</vt:lpstr>
      <vt:lpstr>DOG</vt:lpstr>
      <vt:lpstr>CAT</vt:lpstr>
      <vt:lpstr>FISH</vt:lpstr>
      <vt:lpstr>MOUSE</vt:lpstr>
      <vt:lpstr>BUDGIE</vt:lpstr>
      <vt:lpstr>PARROT</vt:lpstr>
      <vt:lpstr>TURTLE</vt:lpstr>
      <vt:lpstr>HAMSTER</vt:lpstr>
      <vt:lpstr>SNAKE</vt:lpstr>
      <vt:lpstr>SPIDER</vt:lpstr>
      <vt:lpstr>       Co mají zvířátka ráda?</vt:lpstr>
      <vt:lpstr>       Přiřaď správně všechna zvířátka</vt:lpstr>
      <vt:lpstr>Crossword</vt:lpstr>
      <vt:lpstr>Crossword - výsledky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Hampl Václav</dc:creator>
  <cp:lastModifiedBy>uživatel</cp:lastModifiedBy>
  <cp:revision>20</cp:revision>
  <dcterms:created xsi:type="dcterms:W3CDTF">2014-04-05T09:34:20Z</dcterms:created>
  <dcterms:modified xsi:type="dcterms:W3CDTF">2014-09-01T04:52:25Z</dcterms:modified>
</cp:coreProperties>
</file>