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65" r:id="rId3"/>
    <p:sldId id="283" r:id="rId4"/>
    <p:sldId id="284" r:id="rId5"/>
    <p:sldId id="285" r:id="rId6"/>
    <p:sldId id="286" r:id="rId7"/>
    <p:sldId id="287" r:id="rId8"/>
    <p:sldId id="288" r:id="rId9"/>
    <p:sldId id="28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71" autoAdjust="0"/>
  </p:normalViewPr>
  <p:slideViewPr>
    <p:cSldViewPr>
      <p:cViewPr varScale="1">
        <p:scale>
          <a:sx n="81" d="100"/>
          <a:sy n="81" d="100"/>
        </p:scale>
        <p:origin x="-40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a/af/LKPR_sever_2003.jpg/800px-LKPR_sever_2003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0918"/>
              </p:ext>
            </p:extLst>
          </p:nvPr>
        </p:nvGraphicFramePr>
        <p:xfrm>
          <a:off x="539552" y="1691774"/>
          <a:ext cx="8064896" cy="47670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VY_12_INOVACE_469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Vyjmenovaná slova po Z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Žáci se</a:t>
                      </a:r>
                      <a:r>
                        <a:rPr lang="cs-CZ" sz="1400" baseline="0" dirty="0" smtClean="0"/>
                        <a:t> seznámí s vyjmenovanými slovy a jejími slovy příbuznými, pochopí jejich význam a tvoří věty s danými slovy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26.3.2014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28.4.2014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268760"/>
            <a:ext cx="770485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Vyjmenovaná slova po Z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71HE1B6J\MC90043453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2973060" cy="354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55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35292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BRZY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2204864"/>
            <a:ext cx="4032448" cy="3474720"/>
          </a:xfrm>
        </p:spPr>
        <p:txBody>
          <a:bodyPr/>
          <a:lstStyle/>
          <a:p>
            <a:r>
              <a:rPr lang="cs-CZ" dirty="0" smtClean="0"/>
              <a:t>Prvním vyjmenovaným slovem je slovo brzy.</a:t>
            </a:r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2050" name="Picture 2" descr="C:\Users\uživatel\AppData\Local\Microsoft\Windows\Temporary Internet Files\Content.IE5\3A9WNVSX\MC90044141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36912"/>
            <a:ext cx="3215481" cy="32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028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JAZYK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84622" y="2060848"/>
            <a:ext cx="3899346" cy="3474720"/>
          </a:xfrm>
        </p:spPr>
        <p:txBody>
          <a:bodyPr>
            <a:normAutofit/>
          </a:bodyPr>
          <a:lstStyle/>
          <a:p>
            <a:r>
              <a:rPr lang="cs-CZ" dirty="0" smtClean="0"/>
              <a:t>Druhé vyjmenované slovo je jazyk</a:t>
            </a:r>
          </a:p>
          <a:p>
            <a:endParaRPr lang="cs-CZ" dirty="0"/>
          </a:p>
          <a:p>
            <a:r>
              <a:rPr lang="cs-CZ" dirty="0" smtClean="0"/>
              <a:t>Příbuzná slova: jazýček, jazykověda,  jazykový, dvojjazyčný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3074" name="Picture 2" descr="C:\Users\uživatel\AppData\Local\Microsoft\Windows\Temporary Internet Files\Content.IE5\71HE1B6J\MC90042449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08920"/>
            <a:ext cx="2761423" cy="293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205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0891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NAZÝVAT (SE)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2420888"/>
            <a:ext cx="3960440" cy="3474720"/>
          </a:xfrm>
        </p:spPr>
        <p:txBody>
          <a:bodyPr/>
          <a:lstStyle/>
          <a:p>
            <a:r>
              <a:rPr lang="cs-CZ" dirty="0" smtClean="0"/>
              <a:t>Třetí vyjmenované slovo je nazývat (se).</a:t>
            </a:r>
          </a:p>
          <a:p>
            <a:endParaRPr lang="cs-CZ" dirty="0"/>
          </a:p>
          <a:p>
            <a:r>
              <a:rPr lang="cs-CZ" dirty="0" smtClean="0"/>
              <a:t>Příbuzná slova: </a:t>
            </a:r>
            <a:r>
              <a:rPr lang="cs-CZ" dirty="0"/>
              <a:t>vyzývat, </a:t>
            </a:r>
            <a:r>
              <a:rPr lang="cs-CZ" dirty="0" smtClean="0"/>
              <a:t>vyzývavý, vzývat, ozývat </a:t>
            </a:r>
            <a:r>
              <a:rPr lang="cs-CZ" dirty="0"/>
              <a:t>se</a:t>
            </a:r>
          </a:p>
          <a:p>
            <a:endParaRPr lang="cs-CZ" dirty="0"/>
          </a:p>
        </p:txBody>
      </p:sp>
      <p:pic>
        <p:nvPicPr>
          <p:cNvPr id="4098" name="Picture 2" descr="C:\Users\uživatel\AppData\Local\Microsoft\Windows\Temporary Internet Files\Content.IE5\3A9WNVSX\MM90039578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92896"/>
            <a:ext cx="3211413" cy="321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190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RUZYNĚ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784256"/>
            <a:ext cx="3960440" cy="3949000"/>
          </a:xfrm>
        </p:spPr>
        <p:txBody>
          <a:bodyPr/>
          <a:lstStyle/>
          <a:p>
            <a:r>
              <a:rPr lang="cs-CZ" dirty="0" smtClean="0"/>
              <a:t>Čtvrté vyjmenované slovo je Ruzyně.</a:t>
            </a:r>
          </a:p>
          <a:p>
            <a:endParaRPr lang="cs-CZ" dirty="0"/>
          </a:p>
          <a:p>
            <a:r>
              <a:rPr lang="cs-CZ" dirty="0" smtClean="0"/>
              <a:t>Ruzyně = část hlavního města Prahy</a:t>
            </a:r>
            <a:endParaRPr lang="cs-CZ" dirty="0"/>
          </a:p>
        </p:txBody>
      </p:sp>
      <p:sp>
        <p:nvSpPr>
          <p:cNvPr id="4" name="AutoShape 4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8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0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2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4" descr="data:image/jpeg;base64,/9j/4AAQSkZJRgABAQAAAQABAAD/2wCEAAkGBhQPEBQSEBIUFBUVFxcYFRUUFRgUFBgXFRgeGRkYFxQYHCYiGBwjGxYVHy8sIzMpLCwsGB8xNTAqNSctLCkBCQoKDgwOGg8PGi8iHyQuLCosLzUyLCosKi8sNTUqKi8sLC81KiwsLCwsLCwqLCosKi80KSwpLCwsLCksLCksLf/AABEIAOEA4QMBIgACEQEDEQH/xAAcAAACAgMBAQAAAAAAAAAAAAAABQQGAgMHAQj/xABMEAACAQIDAggKBwUHAwQDAAABAgMAEQQSIQUxBiIyQVNhctEHExQVM1FxkrGyNFJUgZGToRcjQrPSNWJzdIKjwRYkokPC4fBjZNP/xAAbAQACAwEBAQAAAAAAAAAAAAAABAEDBQIGB//EADURAAIBAgIFCwQDAAMBAAAAAAABAgMRBDESExUhUgUUMkFRcYGRocHhIjNhsUJT8ENykiP/2gAMAwEAAhEDEQA/AHmAwEZhj/dR8hP4F+qOqpHm6Poo/wAte6jZ3oouwnyimGy9lxNDGzRoSVBJIBJJGpJrymHw8sRKSUrWPTykoJbhf5tj6GP8te6jzbH0Mf5a91OvM0PQp7oo8zQ9CnuinNlz4yv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o2XPjDXLhEvm2PoY/y17qPNsfQx/lr3U68zQ9CnuijzND0Ke6KNlz4w1y4RL5tj6GP8te6jzbH0Mf5a91OvM0PQp7oo8zQ9CnuijZc+MNcuES+bY+hj/LXuo82x9DH+WvdTrzND0Ke6KPM0PQp7oqdlz4w1y4RL5tj6GP8ALXuo82x9DH+WvdTrzND0Ke6KPM0PQp7oqNlz4w1y4RL5tj6GP8te6jzbH0Mf5a91OvM0PQp7oo8zQ9Cnuip2XPjDXLhEvm2PoY/y17qF2fFf0UfuL3U4k2PDY/uk3H+EUqwZ4idlfgKSxWFlh0ryvcspzU+o534hfqL7o7qKzop27EbF+2b6KLsJ8op1sb6PF2F+FJdm+ii7CfKKdbG+jxdhfhUcl9OY1WyiTaKKK3Bc8orSx1ry9OLCtq9zDnyxGEnHQy3Zm+vaj3ovU80/JxtpcHr8G+i9aL0Xo5p+Q20uD1+CRXl60XovRzT8htpcHqb70XrRei9HNPyG2lwevwb6L1ovRejmn5DbS4PX4N96L1ovRejmn5DbS4PX4N9FaL0Xo5o+0NtR4PX4N9FaL0Xo5o+0nbUeD1JFFR717mqOavtJXLMX/D1N9FeKa9pRq243Iy0kmjCXkn2Gq7guRH2U+AqxS8k+w1XcFyI+ynwFYnK2UPH2GaGbOf0UUVyLF+2b6KLsJ8op1sb6PF2F+FJdm+ii7CfKKdbG+jxdhfhRyX05jNbKJNooorcFzQ2+vK9bfXlbMOijwlf7su9/sKKKK6KQoorFXB1BBHVruNj+oIoAyooooAKxdwoJJsBvJ3VlUbHhAueR/FhDmD5gmU2Ivc6c533HVUMEEe0omNhKl92XMA1/VlOtSTS6LHtJGDIkOOiOmZQge3WjExv12KdmoGIxeFYlMHHOsi8pY2lwqRnflkRuLe2tlRtLcxBql1Ws0XKknkywVFxe044iA7cYi4RQWkI9YRbm3Xu66pUW0sY05gXG57WLEQRsFWxNmdLFWzDJqcxDKQBqazjmWOQRz+KZmNwEd5JGa+mbD5SzHrJY8UG99a5dfsR2qFs2N5+EMso/cIFBHFY2kJBBKm4/doDlte8lrrddaX47AM6h5sXiI8rZi6zmMW5hpZF362UXppFg55RxVEI+tMMzfdErfMynqpjg9iJGwdrySDc8ljlP9xRxU+4X9ZNcqM55hpRhkLuB82LZZfKzmUOBh3ZPFyPHblOlhbm3gX1O61WGiimYqysUSek7hRRRXRCzNybqyrFNwrKsefSZ7uh9qPcjCXkn2Gq7guRH2U+AqxS8k+w1XcFyI+ynwFYXK2UPH2HaGbOf0UUVyLF+2b6KLsJ8op1sb6PF2F+FJdm+ii7CfKKdbG+jxdhfhRyX05jNbKJNooorcFzQ2+vK9ffXlbEOiu48JiPuz73+wpftTbkWG9I/GtcINXI9duYdZsOuk3DLbWIw5VYVyo66zep72y5tyaZbaEm5ta16p2FheaTxcSmaVjqAf4ucsxvbmuTc6i5qmrX0XopbxihhdNacnuHO2OFskoOohi57HUj+8+n4Cw7VR9i7cfDAeLIaM65dCDfn4v8A7bffVk4P8A1CNNjCJCM1of8A0lKXBD9Jqp6u1oa17a8HkYhjkwBWGQiNfF6+IlLWF2UaxtvYsvqNwaW0p30rjWlQX0W3DfZG3o8SOKbPa5Q7+sg/xD9RzgUyrk2JEkEoimBgn35MwJNri6sOWNDYjUdVXTgbtqfEeMSZLrGFyzbg5JN06yoAJOlrgHXUs0q2k9F5ilfC6C04vcWWkXCbZs865YmGTQ2UqkodWzKyvIjLpYW5Gt+Mb2D2ir5LSVhOMtF3OeDGOJGf9+hVc0vi4TDK4AYAO3jMh5LWPK4vFI307/6Rz3zLFGDYFQXkzWJN3S6IzanVs+/nprtPYxmljcPlAGWQZcxdAwcKDcZdQwvY6O3PrTOqY0d/1F8q2WiUibY8yz+Tcd0ILwiNY0zKuXOGuyRLlLAWykkWPrtv2fwWMOOiY4eCPIpkYhi8w4rxqCQtuMZGNrn0VWfHREqGQXkjIePtLfi35gylkPU5rRszHLiXmxCFijsqpmBU5Y0FxY7rSNKPbeudVaaOtc3B+QwooopoVCiiigAooooBG5N1ZVim6sqx59JnvKH2o9yMJeSfYaruC5EfZT4CrFLyT7DVdwXIj7KfAVhcrZQ8fYdoZs5/RRRXIsX7ZvoouwnyinWxvo8XYX4Ul2b6KLsJ8op1sb6PF2F+FHJfTmM1sok2iiitwXND768r199eVsQ6K7jwuI+9Pvf7MJoVdSjqGVhZlYAqQeYg6EUkhwo2W8mIjI8mK3njIJdQmoeJ97BdeK3MTY7hT6iicFLMrjNx7ihbc4fSymRcECkT6mRhxjxbNkOtgQAbC5vfjKTavdh8PJIDEMZ+8ijBs6jj3K5VzEmxspYcax15THQo8RFkMi2tlaRbeoKzKB+AFazFnUIdc+RLevOQlvvzWrMu7m5qqehkdCx0UW1milzEwQs+RcpRnfkMSTZ0UcZbaE6k6ZabxRBFCqAqgWAAsABzADdWOHwyRKEjVURdFVQAoHqAFY4vGpEBnNixsigFnc+pEUFnPUAa0oxUEYkpObsvBG+o+IxyRsqE3duRGoLyN1qigkjr3DnIrZBs6acXe+HT1DK85HWdUi/8z2TTXZ+yosOCIkCluWxJZ3PreRiWc+0mqZ4hLojlLBSlvnu/YoTZmJmNywwyeoBZZ29pN44/wkPsrKXZksfGhlM4U2eOQIJNwP7t41UZrEGzCxvylqwVA2WvGxB+tOf/ABiiQ/qhpXWzve5oc3p6OjYW4fELIodDdWFwf/g6g7wQdQQQa21htbCeTF50UmNjmnVRcqeeZVG/++BvtmGobNkDcXGoO4jUfjWhTqKauY1ei6UrPLqPaKKKsKAooooAKKKKARuTdWVYpurKsefSZ7yh9qPcjCXkn2Gq7guRH2U+AqxS8k+w1XcFyI+ynwFYXK2UPH2HaGbOf0UUVyLF+2b6KLsJ8op1sb6PF2F+FJdm+ii7CfKKdbG+jxdhfhRyX05jNbKJNooorcFzQ++vK9ffXlbFPoLuPC4n70+9/sK8Ne1DbaILGOFXmcb1jAIU+p5CQkZ6mN+o105KO9lUYuTtFXOb7Va0uIJ5pcQfwketUD2eIAMzZ4WCIpdyFkVjlRQSbAE6VesJ4NjI7yYyawd3fxMGg47FrNOwud9uKE9tW7ZexYMIuXDxJGDvyjjN2nN2f/UTWS3vueijH6Un2ClMHiJ9w8mT6zhXnI/uxAlU9rkn1pTXZ+xooCWQEyMLNK5zysPUXO4dQsvqAqdRXU6kp5nFOjCn0UFFQ8ftmHD+mmRDzKzDOfYg4zfcKRzcPY2bJhoZp27JQfeLGT/wrgtvYtAF6g7GbNCH6R5HHseRmX/xK1WsdtXaTIXWDxSqCxC+LDWUXtmkZid31F+6oex+HEkKKs0RkhWyLLGgibRQQuUnxbmxA0KH1KamxCnF5Mv9V7aGCOFJkjBMJuXQXJi5y6Lzx87KOTqRpcBts7akWJTPC4YDQixVlPqdGAZD1ECpdTGTi7o5qU41I6MhCjhgCCCCAQQbgg6ggjeKyrHaGzWgJkgUtHqXhUarfUvCPxJTnvddeK+hscCqGMGUyHLGsdiXNibAsQBYKxNyLZTz6VowqxkrmJVw86ctHPsJNAFL5cQyuRPPDgybeKinUO7DneQpLaNC11XXXLe+uULvCBgEgwWIOJxKGcx3w8SMYgFUguyoXOdyM3GO6wygG5PEsRFZFkMHUlnuHvlC5/F5lz5c2W4zZb2zZd9r6X9dbKrGz5WO07aui4TiykauTIhIv/ENQbi1789rmz1dGWkLSjotG5N1ZVim6sqyZ9JnuaH2o9yMJeSfYaruC5EfZT4CrFLyT7DVdwXIj7KfAVhcrZQ8fYdoZs5/RRRXIsX7ZvoouwnyinWxvo8XYX4Ul2b6KLsJ8op1sb6PF2F+FHJfTmM1sok2iiitwXI8zgXJIAGpJNgAOcnmFQoca84/7WIyg7pXPioPaHILSDsKw66NoQL41ZZozNHGp/dAZ7PcESiLdKQAQBqRvW5NqsGA2jHiFzQurjnsdVPqZTqh6mANPSqyjFJLqR5bm0KlWcpP+T3eIri4Ml9cVM0n/wCKO8MHsIBLyf6msfq06ggWNQiKqKuiqoCqB1KNBUPaW3oMNpNKqta4QXaQj1+LUFrddrVWdqeEcBC2GgkYXA8a6MY7nsGx/wBTpSrblvY5GMYKyVi6ilO0+FWGw9w8mZhvSMeMYdrLon+srSluD2KxX0zElVO+KHRfYdAD/qD+2k3B/EYPCGZMRZpYppAhZDKwQMVUrZcseqNuyjSp0e0qdeO/R3jX/rDE4j6JhGsdzycce3issY/MPsrTsnDYjaMXjJsVIikkNGlkYEcxyWXcRoc+/ea9xHhDDEjDwO9v4nvl/FAwPvCtvg+xLPHOHsGMpcgcnjkrpxm0tGOc89SkrlNSpV0HK1ifgOBeFh1EWYnfnOYH2pov6Vq4DxeLgkiAA8XPKlgLDS3MPbVhrnEPDQ4efFLBD40Sz3jkuViZm0NrC7HVfVexINtamUowzKaNKriLxjv/AN2vcjo0i3BHrFvxqqeD0A4N89iCy5gbFdcPDcHq376ReXbRxWJ8nkn8nOXOVjCquW4GjKWcm7fWHJNVtNgocBicS5bPC5FtHW4EeZjnDMTZjz/wiuFOUn9Me3Pdl6+g0sHGnB6yot7jl9Vr5di8pFz4UYOHDqZ8HMscyFRkSUCys1jYC5Ua8mxQ/UNMo+FU+DOTaMJy7hiIlzKe0g5+zYnmjFVXaXAmA4qHDoLBo5GZnAkPEIy2DaDX1W+FbcZs/GYKECByVXP4xmmMsLxteyvhZvR2BA/dNqF66lqau5Ry7N/57y2GhaCp1LuXVJaPXZb7tZrtOl4PGxzoHidXQ7mU3F+cdRHODqKVbb4NrNdkRGLG7xP6OQ/W3HJJbcw37mvoVp2wdiMmzY8ZhZXgnSNy6q+eOTxTNZXz3vooGtwOZb1YdjcNifFJjojA0oXxcg1hcta2ovkOvrNufLuoV1vQaUKl4vuM9nYeNVZUQpraRHuXva1nLEltN2pBFrEihNiQKjIIIgjkFlyLlYqbrdbWNjqPVzU82jspZtblJALLIvKXqI3Ot9craew6hJDi3WTxGIQJLYlStzFKqkAtGx1FrrdW4y3/AIhZi7SqxlueZl4jDzp3kndC+KQ+dHH/AOsD95kW/wABTykcV/Ob+o4ex9qvGR/MP408q6HX3i1Tq7kbk3VlWKbqyrKn0me3ofaj3Iwl5J9hqu4LkR9lPgKsUvJPsNV3BciPsp8BWFytlDx9h2hmzn9FFFcixftm+ii7CfKKdbG+jxdhfhSXZvoouwnyinWxvo8XYX4Ucl9OYzWyiTaKKK3Bc0PvqHitlxStneNS43Pa0g7Mgsy/calzOFuSQAN5JsB7Sd1J9ubfihhktLHny2VPGLnLMcosoJY6nmF9K1YtKmr9h4jEKXOJ6PE/2RuCuw4fKsUkiCTI4ZPGkynjFmJOe+ZrNHq1zu1pr4QZUTZ0xcgWC5QdbsGBCqvOSAdBzXqncGdpR7JmZZfGNHIpyEZGIbilg5bLfVSb63La2JF5e3uEUe1CI4xIEjDFg+QcdtI3XI5JsBL6rG3PuzHXhoOayL5N6Sne6Vv95nQsBiPGwxuP40RveUH/AJrnmP8AJIto4nyqM3Z48soYxiJHuzl3uAADIh1336qk8HuHQw0AwsqySywfu8y5OMi+jZgHJBK2BuNSD10q8pGMmxOJsyGRjEu7MqxgJceokqDr9UaVFWvGMNJbyI//ADu+omJweSVce7yyv5OztECwK5AC682uikXHMfXrU9Zhs6baC4ZUGWJJYlkdsuire5Yk75CfbSTYe2povK4pITK0iqjEXCgESZSFijYZcjqBuPENwKjbQZ8TjoXkXIYouMtiM2mTP+8UFgcoFgBl0ObUAkq0Ixumrlsp3veV93b3PIvPBPb5mV8NJrNCo1Z8xdWJCljYWNsoPaU89UXy8LhFgv8AvYJwyjIy3AU3JDXykMTe/PzU1j24+BkEyqXRiFlXQaWbJYhGbV3UcX1DSqvw12suIl8eZI44nkhEwjmzTiPRXKgoDyQOuqVUnUpJwzyf+8h3kuVLTbrX0d0t3FHJdzTa/FxrtHhbJ5YuIgiAKoFZWDyDxZfUkpaxuR69LnmpaJpPFSw57RzHNKoQXJsAQGNyoOUbtdN9aOB95o5d8kYzRpI5KlwrErmHK1Vk15rH11CxJRpQmKklw8YjxBjnUkI80aXi41rlbg6G17j10tKWInPRUrPfd95t4TEcnRdWMqd1HQ0U73fan1XTb7+ody7emWQTtMTIiFQcicmzE8XLY3sb3N91uezvhNtLFxxrh8ZFHF47LaXMApGdRe4ZlFmKXuRYHdVEXbCKkMs5MSSpdW8X4zMy3VtFcZQM2l9+bqqa2C8ZhmnEZOV1aPLFlZ4RbkqW0Uk5iP7nPVlKVZWjUk0pbm93c93cRjqmAg1OlGP0v6VZp9TW/ct0rtp3L9we4S4OPZ8kDYqABPHRqrSLmKhbDS+u+1+ele0OF8EuyIEjlQzp4hyjK+hiYM4JC6HLmH31WzhGUWZWAsQbpLbUAbxHb+EVjJDcHnvmBte/GtfRgPVXolh8PlrV5HntV9WlbruXuXwhXOuLQa2tFgZzqRe2aVyOvdS88OYQ/jH8rxDhXCF0gjVQCM+RFKAEkLqQTpa9r1TziFJN9OMDq8Y1W2li9+aslytu/vjlRnlm53NTMcNhE91Rea9/wRKEpK0m/wDdw9PDRlxjYgYc+LyBcpkUOTJ4oA6AgAGI8/P1VLfwhTEkLh4hxgvGkdt4vfRFvvGn61XEgzXsrnRb2BPJNxuvbfXs0BU8ZJRchvRyWuAOfLbcKbhh8Kv+Rf8Apfn4K3Ri84/s6xsXGGbDxSOAGdQSFvlv1X1tU6lfBg/9nBpbiD/mmleXqq05L8s9RS6Ee5GEvJPsNV3BciPsp8BVil5J9hqu4LkR9lPgKweVsoePsN0M2c/ooorkWL9s30UXYT5RTrY30eLsL8KS7N9FF2E+UU62N9Hi7C/CjkvpzGa2USbRRRW4LlZ2zsmKWcvLGHIy2z3dRYbxGxKg9YF6X7R2RnRFhEaBZA5XLlVrA6EpqNSDfXdqDenm0PSN93wFRqwqtSWse/rZ84xlWaxU3fKT/YswGzHWQSTOjFQQgRCoGa12JZib2BGlrBjv5onmrEK8hVomzuWzOXDaqBcoNOLa1gRmAG43JfUVXrJC6xE02xds7ZrxtI7yBmkVRYJZFy5rWBJLcvnte1QcPs2eJRGFjdVsA5kZSRbflIa1jzXta1vUH9FGsYLETTb7fYWYDZDRy+NkkzvkKWVBGgBIbddmJuvOTvNqgPBJHNPI0TsHdMrRgN+7CqoOW+bTnsDySba1YqKlVHe7JjiJKTk999xXMbhppkZFw4IZWH75lXUjiEAZr7yTexFvXpTbGfusOeSxjj3vYLxV3nQ2Gl6m0VDqXtuInXc7XW5FQwGIjgwylSrHLfTKjOVBvcZjYjKwOptlPqr1NiQYyV1dS8bIrHKxCLIhsAchFms7HW97n1Gpe1cOr4jxYjjAyF3YxrmcvmS2a4JUg62G8WJ1qVwbdlQwNf8AchVXiZFyBQoK20sWV+u2+mZTai5LM0alaSpupHc37kPaexREiBXLKHRUSRYiqnW1pBHeM2BANjqQANdNzYNTGUtcHWxZtWzZ9Wvfla1J2vmEsbWYqAwJC5hdrWv9WwB157geuozY9AbEkNcLlKsHJO6yEXP3Uaycoq7uFOrUnBaTuR9k40G8JZTJEArAPmJsouwuAbXuOogi9Mb0mkvPiFtGLRFszONVIZCCgtdHIFtSDlJ0tbM5rXpScoptG9Rm5wTaPcx9Zrw676KKsLjS+DRuVGh9qKfiK1HZMXRqL/Vun6papdFAFr2IgXDxgXsFsLkk6esnU/fU6oeyPQJ7P+TUyuTYp9FGEvJPsNV3BciPsp8BVil5J9hqu4LkR9lPgKxOVsoePsNUM2c/ooorkWL9s30UXYT5RTrY30eLsL8KS7N9FF2E+UU62N9Hi7C/CjkvpzGa2USbRRRW4LiPHG8jf/eatFbsb6Rvb/xWmvPVenLvZ8xxbvXqf9n+woooqsXCiiiggKKKKACiioO2oHkhZEF83FcXCnIbhspOgO7f189qlK7sdRWk0r2FeFl8bJJMosrm1jxmDJxDxrCy8XcMwvcg617LIIZUmPiwNEcscjHOyqvGtYgXY2Nt+8WqPgtsxMgyk3CK2UnMwDA2u1yCbKbm9hzkVGxO1JJ1ZMLGxJsBMxAjXMDdswucy+oXOop+NOUnZI3Y0ZS+lLdl4FtlxKohkZlVALliQFsee9K8Rjnn4qZ44udtUkfqUHWNfWTZjzW3mPDgTxPGtnKWyLbLGmUWGRLnUDnYs3WKl0xRwSjvnvLsLyZGm9KpvfZ1fJrggWNQqCwF9NTvNybnUkkk6+utlFFaBsBRRRQAUUUUAW3ZHoE9n/JqZUPZHoE9n/JqZXJsU+ijCXkn2Gq7guRH2U+AqxS8k+w1XcFyI+ynwFYnK2UPH2GqGbOf0UUVyLF+2b6KLsJ8op1sb6PF2F+FJdm+ii7CfKKdbG+jxdhfhRyX05jNbKJNooorcKDQ+CRjcrqes1j5uT6v6nvqTRVbpQf8V5CrweHbu6cfJEbzdH9X9T30eb0+r+p76k0UaqnwryI5lhv64+SI3m9Pq/qe+jzen1f1PfUmijVU+FeQcyw/9cfJEbzen1f1PfR5vT6v6nvqTRRqqfCvIOZYf+uPkiN5vT6v6nvo83p9X9T31Joo1VPhXkHMsP8A1x8kLsRwew8jK0kSsV5OYkgc+gvYHr31n5mi+oPxbvqdRViSSsi2NGnFWjFLwIPmWH6g/Fu+jzLD9Qfi3fU6ipOtXHsRB8yw/UH4t30eZYfqD8W76nUUBq49iIPmWH6g/Fu+jzLD9Qfi3fU6igNXHsRB8yw/UH4t30eZYfqD8W76nVXuHOHxbYRn2fK0c0fGyqFbxigapZgeNzi3OLc+gRKEUr6I+iiCKFUWA3Cs6+e4/C/jxh2iMl5C4KzlVzqoGqBcuU3IGp3cb1i3U/BocbLhvKMfMzmWxiQqq5U5mOVRq28dVvXoWOKdaMnaKLdLyT7DVdwXIj7KfAVYpeSfYaruC5EfZT4CsTlbKHj7D9DNnP6KKK5Fi/bN9FF2E+UU62N9Hi7C/CkuzfRRdhPlFOtjfR4uwvwo5L6cxmtlErnhI4aSbKhikijRzI7KQ+awAW+mUiqB+3nFfZsP/uf1U+8Pf0XDf4r/ACVXfAtsODFyYkYmGOUKkZUOoaxLG9r1vGVUlN1NGLNq+HnE8+Gg/GQf+6rVwP8ADFFjZlgni8RI5sjBs8bMdy3IBUnm3g+unm0vB1s6SJw2FijGU3kQeLZLDlZh6t+ulfNwbK10O46EabjoRQczlUpNXdz6l4T7WbCYOfEIoZokLANfKSLb7a89c84JeGDEY3Gw4Z4IVWRrFlz5hoTpdrc1XLh4xOyMUW3mC59ptf8AWuH+DP8AtbCf4h+RqEWVpyU0kz6VrlXDHwuz4HHTYaOCFljKgM2fMbora2YD+KuqV83+FT+18V2k/lJUI7xEnGKaO7cG9utitnx4t1VWeNnKrfLdSwsLm9uKK5Z+3nFfZsP/ALn9VdG8Gyg7IwoOoMbAjqLtUr/oPAfYsP8AlipBqcopxZy/9vOK+zYf/c/qrz9vOK+zYf8A3P6q1+FbG4KBvI8FhYFkBBmlRBdbaiNT6+dvVu9dIvB3wGbamI41xh47GVhpf1RqfrH9Bc+q4KuVTS0U7nZcfwqnijgl8VGVmiR78bRmUMy7+vTq9lSeDfCnyp2jkVVa11y3sQN415xv9l/VTPaGx0lw/iAAqhQEtuTKLLbqG72VzVS+Gm+rJG36j4g/qDSVWc6c0+o9Zg6FHE0HC1prr/T9mdVxE6xozubKoJJ6hVLPD6UmyxJqdBxieoaHfWPCjhMJ4o44jYMA0nUeZPuIv+FHAnYvjH8e44qGydb+v7vj7KidSU5qMGdUMLToUJVcRHf1L/dv6JXDvhjNszBwziONpHkCOrZsq3Rm0sb3GUD8arnA3wyNi8WkGKiiiWTio6FvSHkhsxOh3e0ipXh2+gQ/5hf5clcMVrG4p5LceWr1pRqbvI+vBXGtpeG/ExTyxjDwEI7qCfGXIViNeN1VePBpww85YQFz+/isk3rP1ZP9QB+8NXz/ALf+l4j/ABpfnNCJr1XopxZ9O7e2icNhJ51ALRRSOAb2JRSQDbm0rkH7ecV9mw/+5/VXVeGf9m4z/LzfyzXztwMwyS7QwscihkaZAysLggtqCPVQgxE5KSSZYZPCgrEs2ytnEkkkmC5JO8kneaZjw8YncMNh/wDc/qrp/wD0Ls/7Fh/yxXv/AELs/wCxYf8ALFFwVKqv5DiOTNEGP8SA/it6Q4LkR9lPgKsLKApA0AFgOoCq9guRH2U+ArD5Wyh4+xqYfNnP6KKK5Fi/bN9FF2E+UU62N9Hi7C/CkuzfRRdhPlFOtjfR4uwvwo5L6cxmtlE534e/ouG/xX+SuV8HhjbucB5RcAeM8nz3tfTNk5r3rqnh7+i4b/Ff5KVeAL0uL7EfzNW91GPUjpVrHO8dwhxcoMc+JxDjcySSuRpzFSfX66vng18F4xJjxmIkjaEEMscbZ2Zl1yyHcoBtcanm0pv4ZeA+dDj4F4y6YhQOUu4Se0aA9VjzGqV4M+Gh2digJG/7eUhZRzKf4ZP9PP1E9VBzo6FS0ztXhD/srGf4TfEVwzwZ/wBrYT/EPyNXf+FWDOIwGJjTVnhkCga3OUlQPabV818G9r+R4yHEWuIpFYrzkDeB12vQizEbpxZ9U183+FT+18V2k/lJXbYvCLs9ovG+WRBbXysbSDq8Vyr+wV8/cLtsjG46fEKCFkclQd+UAKt+uwFCOsTNOKSZ37wZ/wBk4T/DP8xqX+E3h6Nmw+LhI8plHE5/FruMhH4hfWdeatuD2n5o2FDLIhLRwR8TcS8m5T6hmfX2GuA7W2rJjJ3mmbM8huSdB1AeoAWA9QFAVKuhBRWdiVwc2BNtLFLDFcs5LO7XIVb8Z2P3/eSBvNfSvB/YMWBw6YeAWVBqTymY73Y85J/4G4CqJwC2psvZeGy+WwtM9jM4D6nmVTl5K3NvXqeews37SdnfbYvwf+mhk0FCCu3vLNVS4cbGuvlC71sJOsE2U+0Egewj1VZ8HjEmjWSJgyOAysNxB3EXpdws+hy+xfnWqa0U4O5rYKo4V4OPW0vBnPdm4EzypEu9jv8AUN5P3AGup4TCrEixoLKosO89Z31zzgf9Mj/1/Ia6TVGFitFs0OWKktZGHVa5zbw7/QIf8wv8uSuccC+CPnLD40IP30SxvF1m7Zk/1D9QtdH8O/0CH/ML/LkpJ4AfSYvsRfM1O9R5apFSrWZSOA/CltmY1JdchOSZfWhOun1hYMOsddK9tTB8TOym6tLIQRuILEg/hV58MnA7ybEeVxLaKcnOBuWbefufVvaG6q5yKkWmnH6GfUXDP+zcZ/l5v5Zr5kwGBfESpFEMzyMFQXAux0AudBX03wz/ALNxn+Xm/lmvnXgdjEh2hhpJWCokyMzHcAG1JtUIZxPSQ4/ZRtP7N/uxf10w4PeDLaMOMw8kmHsiTRMx8bEbKrgk2D3OgNdW/aTs77bF+D/00ftJ2d9ti/B/6aCVRpL+RY5eSfYaruC5EfZT4Cn0eIWWISIQyuoZWG4qwuCPaCKQ4LkR9lPgKw+VsoePsauHzZz+iiiuRYv2zfRRdhPlFONjyDyeLUchefqpPs9T4mLT/wBNPlFZnBr0a+4O6k8Lilh5Sdr3HZ09NIieEPgcdrRRRpMkfi3LEsC17ra2hqJ4O+ALbJeZnnjl8aqgZQVtlJOtz1018iTo19wd1HkSdGvuDup/a64PX4F+ZrS0r7ywSZWBVspBBBBsQQdCCOcWrke0fAXmldoMXGkZYlEZSzKp3KTfW26r55EnRr7g7qPIk6NfcHdRtdcHr8Ezwin0iXwT2dJhMKkGInSZo+KrqCvEHJBudSNR7AKp3C/wPQ4uVpsLMsDsSXRhmiLHeRY3S537x1CrN5EnRr7g7qPIk6NfcHdRtdcHr8EPBqS0WcuPgOxf2jC27cn/APOrNwV8DEWHkWXGTLOVIIjUWiuNxYnVx1WA9d91WvyJOjX3B3UeRJ0a+4O6ja64PX4OFgIp3N3DTYXnHBvhlkVC5Q5m1AysG3D2VzT9g8n22H3G766L5EnRr7g7qPIk6NfcHdRtdcHr8HU8Epu7Od/sIk+2w+43fR+wiT7bD7jd9dE8iTo19wd1HkSdGvuDuo2uuD1+DnZ8BlwewHkmEhw5dWMUaoWGgOUWuBWzbOE8ogeIOqlranUCzA7vupT5EnRr7g7qPIk6NfcHdXL5Vi1Zw9fgZhRlBpxeXsadi8FDh51lMyMFvoAQdVI3366tHjR6x+NV3yJOjX3B3UeRJ0a+4O6uYcpwgrKHr8FtbWV5aU5XeWRq8IPBQ7Vw6QpMkZSQPdhmBsrLawP979KgeDrgE2yWmZ50l8aEAygrbKSdbnrpp5EnRr7g7qPIk6NfcHdVm11wevwK80TlpX3jPb2yosbhpMPKRlkW19Lqd6sOsGx+6uUfsHk+2w+43fXRPIk6NfcHdR5EnRr7g7qNrrg9fgieDU97Gm3MH5ThZ4A6qZY3QMdQM6kXI++uT/sHk+2w+43fXRPIk6NfcHdR5EnRr7g7qNrrg9fgJ4NT6TOd/sIk+2w+43fR+wiT7bD7jd9dE8iTo19wd1HkSdGvuDuo2uuD1+DjZ8BrszDCDCxQl1YxxIhI0BKIFuB12pVguRH2U+Ao8iTo19wd1blXUaUhjMYsQluta43SpaBzmivcp9VFOCRqw/IXsr8BWyiipeZCyCiiioJCiiigAooooAKKKKACiiigAooooAKKKKACiiigAooooAKKKKACiiigAooooAK9FFFAFcooorRFT//Z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6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AutoShape 18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AutoShape 20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AutoShape 22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AutoShape 24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AutoShape 26" descr="data:image/jpeg;base64,/9j/4AAQSkZJRgABAQAAAQABAAD/2wCEAAkGBxQSEhUUExQWFRUXFBcVGBUYGBgYFxgXFxQXFxcYFRcYHSggGBolGxYXITEhJSkrLi4uFx8zODMsNygtLisBCgoKDg0OGhAQGywkHyQsLCwsLCwsLCwsLCwsLCwsLCwsLCwsLCwsLCwsLCwsLCwsLCwsLCwsLCwsLCwsLCwsLP/AABEIAMIBAwMBIgACEQEDEQH/xAAbAAABBQEBAAAAAAAAAAAAAAACAAEDBAUGB//EAEQQAAEDAgMEBggCCQMEAwEAAAEAAhEDIQQSMQVBUWETInGBkaEGMkJSscHR8BSCFSMzcpKistLhB2LxJENTY3OTwhb/xAAYAQADAQEAAAAAAAAAAAAAAAAAAQIDBP/EACkRAQEAAgIBBAECBwEAAAAAAAABAhESITEDE0FRMmGhBCJSYoHh8EL/2gAMAwEAAhEDEQA/AN4J4Qgoguvbg0IJwmlOjY0dOmThPY0dPCZOjY0cBEhSBQNDToJTyjY0KU6GUpRsaGkhlOCg9ChJNKSWxoSdDKdMaEkhlPKBo6dCCnS2NDSlBKeUjHmSL0EpkhupM6GEKUoGyShKUpT2RkyeU6QZIKIFQioOKMOCAllOo8yfPzQEgKeVGHJ8yAkBTyow5PmQaSU8qPMnzIJIE4UeZEHp7A0kAcnzIA5SlDKUpbA5TyglKUGOU4KjBRSgDlPKjlPKAOUpQylKAOUpQSnlAFKUoJSlAHKUoZSlAEmlDKUoGhJIZSSDnxVjWDHYkcSBqPFYjK06xEbvsomYgcj2ypHTYGMah/GA7/JZoxY0tpzHmh6ZvLz+qYaoxI4nuCYYkDeVSo4mBpbiAB8ipaeIAuWZp96D8lNzsLU+1v8AGN4pji2+8oxjW/8AhZ/CEX4//wBbPBR7mX1+8VrH7/Yvxbfe80QxzeKAbRd7rf4f8pfpFx9lvh/lV7mX1+/+i44/f7Jhj28T4Ivxw+wVm1HydCOzREztjtn5BXyiO2h+NHPwKb8b2+CqsI0Lu/KT8lMwU973dzYU31ZP+qphanGN7fBOMYOPkhbUo8XJOq0uDip9/wDtp+3+sH+NA9pL8e3iq78RT9w+J+ihOJZ7g/mVz1d/FK46+V79IDtS/SPIrP6Znut8HfVLpW8vNVzn0lpfpHkU/wCkRzWZ0jUxc3iPFPnB21htFvEohtFvFY9uI++9DmbxRyg7bn6Qbx8khj28Vz7qo3FN0iqaG66P8c3iE4xo4hc6KpRdOAYIHn9UdDddEMYOKP8AELnBWHA/fepmYqwj5qbpU23enCcVwsJuM5fBGMUkNtrpwksf8RzSRuDdVK7qZeXBgbMWEQIHIpmFkT0TOE5ePND+qHtk9kj4t+aX4mkNzndtvMO+S5uV+2ytWw4iGsEx6xc6x7N/gmZhW2DgCN9yJ8FbbtJo9Wk380O+QKd2137g1vYPqSj3L9lqIWbOzCBTJ5gOJ+nkpKOx3bmuPaRr3qN2OqH2j3AD4BRVKrnes4ntJPxRz/UrJ9ND9HkCHOY3950eakdSpwA6rTt7rMx7y0SVlNCmFM8D8Ap5HFxwoD2nu/dbH9SXT0PcqH8zR8lVbSP3f4SpqdFx6ozEcAJGo3TyG5Etvg9HdWpbqb/4x/agzM91/wDEP7UnUcurD3g/QI6NNh1cG8jn+QI81fHIahsjOLh4FO2mw6Od3tH9yuswVPKXdJSnQDMe+QRMfVPh6TZ/aYcD94z3TZPVLSvQwBe7KHNk6ZpE94lXP0BVGuQd/wDhbGEw4nqvY7sZT/qF0OONN3r0i/mGX8kqrjGWzYD+Le4/WFDV2TG68xcgechVsbhgHTTZVA/dNrocOx4PVZUJ4FrhfW0fd0v8ianwJ+zSAXZbCZIe0xHYVTHRb3wPH5K1tBr3MJAeZ9kjQ9+5ZVLCuH7Smb2HVI8eG7zWmPXmpyn1F39R/wCQn8pXS7BGVodTLC0EiXGxPMASdfJcdUoNuA0ggad3L5JN2i6m1rQT0etp19rkZVXXwmdOq21tIE9ahTc8jKCIIAkxPC505rOpBpHWZTmJMNbax5cY8FlDaIytJsdY1ECbNB7PijbtproAjNYElomJ5QAYS7+FSzfaU4FgIAcSTMCBBjWDO5P+FYZhzAeZPyBVIYlxuZ5mBrpx4BSU6PtEi/vAQe6UpaV18RLiKBpgFxZBJgBxmQT7JAMSNdPJBmYdx8ZPhHzUTsA1t3PAm++OcIBXYNS4ADgOzefuVW6ixZgbiRzCTiTHWJhVG7QA0BHEm6VLEgkxbeTzPIImx0nII3/fghzu3aIXZtxbfS5+nxTPouykv6o0vIg9uhVbs8iY78CNUpKDpKW837/kklyLiIBE1s6Sexb52LVb7LD2Oj6BUcTUc0lrhB3ixA7NQO5c3t1upiid4jtIHxRto8/AE/481a2fhH1T1RlA1dAAH1K2P0dQYJe5zvzfANEp+2bAFHt8QPISnIA4DuJ+JjyXQA4T3Tpv6VStq4T3Wd7fqFUwhOa6YDj3W+EKM4rgAuypYjCxIayOOS0xxhD+Nwvut7mH+1VqfRubw+0aAYRVFXNLS0sY2dDmBLnaaRZSbQxGFcMlPpgIEl5HWm9g1jgMpjWCtericMZ6gP5Hf2rIx9KiXSxsDvHluTgY7Kr2BzGVD/8AJ1rgi4aJBb22T4OtXLg04lwaTdznPgCbm779ivdBTjQjvTYnC0wyxuQbb5k68NyrZai1im1WUQeloF4deKlOq5zdLNDXADQ6g3OqzKW0HAjP0cHgxoJMWAyttPHcoRRdwPgpPwromDPYfDTVVNpuhYvaJDzloMcybEggxEwR0gvu0V3DVC+nLaJL5tTZnktEhxEZri1lmik7gVdwuIrjq9PUa06gVHxNhcAx/wAI3S1EtOu/cyoOysP7QrD3PcIzvaN+Z2a2loKq12joyC+Ym4Izazv1KkpVZa2DIG86zz4FLY0nxG1XNH7Ym5BJaCJ33iZWzs5xrj9sDa7WwD3iJjyXO1nNsXgcJPdv+9VmfjMtQgRYy3jYg6i8G6JqjuPQa2yKJbD2yDvJIPiCsHaWzKTZLXNN9Xiw3ATv8lhVduVXTGoBNy86QTAkjx4IsMOlDatSXuvDSeqLkWAHJPKTW6Uu6qYvZpqPJDsxmCbhgA4Tu1Vs4BlFl4c6JzGIaNJBIuQYstNpGWDY7iN1twiZntHYqmOwzpEZYgmXQWkF1wA0R2k2tqo7VxjMwm2DTJFRjarZ4uaQR7paRz3Lfw238DlJ6OoCbFhc52upBc+PgbrBq7Ia5uhY6Llt2kxwgFo+4Kz37JqA2aSI1BkeQnyWs42M7Mo9AxGJw7KlOkKdItqRGVoJmw67s0C83M6K9idk4d4htOiXHQEW8BfwXmOM6VobLS2DvjhCanULnsiYEzoLwRMjRGp9lu/T0w+jOHLYNMAx7Bc3yDvisjF+hzWgubVDOThI1MS6fOFytPaL82QNm8ftCJg8BM9qs4jpGGCHi/Fx38RqlDvjwsjChhJ6Wk7KYhjw47rgawreMw7XUr6EyXGWzwk3jdquPqvcajpBF5vK16TGup9dxDRF9OW+eKMta8ljbvWltmxGwLjTc9sJKGlhnQMsEbjkaZHbN0lny/VpqfTfrbZqOBAgcwL+KqUntBl8kb4181rbO2KCM1SeTQYP5uHYpqmyKQ9k/wAR+qnpox9rek9Km0MY0CLkOkW7WTv4oNl7WbUAc7I1rjDTL4JvOoFrR2qxW2dSdmHRCQQCX9Vve47o39ihOzKDnNaatJ9QSQ1mZ7Wt9WCKYJaIMCYVSzRcapbQ9IeheadRrA8bs1Rwg6EOa0gg8kzfSB0xkpj81Xn/ALeRXU7E2Xh20nVa0VCxrqbGObUc0EkkF0tzWBA0EcNCqNDCYd4GUUzfLIL5JB0AIBiyfIrhYxGekZIkNpb/AGqu4/uqSn6QTbKyYJ9apFpmSWiNFtv2SybQBG76n7sk/ZNLLlLSbR6zh3mNSlzPiyMTtwNaxwDDMhxmplB3CYmYvBAUNLb7nGA2j3vqD4tVt+zBRbLCGtaCTIcerMkOytOYcrdqrOr4d9JrqdbrgvzyxzWnrdXIHCRDZnVGxxPX2zUZEso3kSKjyLRNwOY8UdLatVwBAw4njWLd8XzRHeqFV7mwQZBEg8dRbjcKF7ydSfFGxxardsuc2WNpue0uzgOqQALSDElusuiNFXHpE73KX8VT6KgKQNxU6MyDJa91xaQGNt4rQo4yi5pa6s11RjwSejqiWlvqENaN7SZjebqtlxC/0mcBOSnrGtXhPBUtoekVR7QWMgkwC1lQyeBzxfslXG1Q1wdmbUAPqkPE9sgW70ZpmvmLMmac3RsMuEbhTJLjxBE3CNlxSUdpvdTYTRLjl9YGziN8ZgsWttE0qoPRloPrNJNzxEkwexaWHqOJEPj2ckHUXIA7JI70sZRGIpmjBdW3ZWFxaZmSQYFvruRynyONWOmouHri4kgzoeIKhp0aDDMsPbm+sJsF6J1DSa97wJtDm1GugE6zpfdCixGzhmLRc6SGuA0OgBG8DSFnfUxnitJ6eV+FgVsOPapef1RfjaBgCpTEbhKCr6MlwzENvxzz8VUPo9Bv0QP5z2+1dL3Mb8n7eU+Fx2Mpf+VnifotHCYwCTLXCLkOykSBBzRawGvBZVTZrX/tCDuEDWSLSHW70wp4ikZaGvptN2iS5oA0nfv03Ep8sfBcb5bdCo5wLwXktgjrktc2wJMWNzxbYFQ1Kzjq8uEwX53FoM2sNCI5Ki51KtTN3NJlrtZGa1+E/EwsnB4U0CWteblsm85QQd1xvCe9E28WcrD0gztAJzfE8BA4+KwXY8dG9lKTLw6560WkAAcpVsVOpUDnuL3hwsAGmZaJESLQsjZ1MB8esRPVgDdBILpbaU8LKnPHKdr7cQ/fnHZWPnw+9y0cHjGFgD3lpIIMuzEZpGpv7M6QJ5gLNfQdpECd3R90wJWfTb13btB7J3chZacZky5WO3qYJjh6w3X1ty5FC/ZzHNyuIcNN+48lWoltOmwOE2AubnfAseKr4XakdVzZe2CXWEujKXQ0W3iOS53R0GrsKmCYfUA4CYHZKSsjarjfIzvdf4JJ7yTrF2xCj6NYQ227iz770Q24/jT8R9Utr01xQBLt+h47v8Iamzw6NRFxEa94WKNsuzl005LQCbbiY381INvv96n5fVA0v4DYTKJLmzLtS6CfGJhXhQB1HwWEdvPOr2eX1QHbjvfZ4j6phuGmquNxDacSDe9oWUdsu99niPqq+IxfSGS5p3WP0KQFtraDTSLQCM0C8cZ+S5yIPctOtUvxCEqp0TPJTArQyn7+5UlalkMGJ5QR4p7DLKZrRwW6NlZ2hxqMYCA4E5ogzqQ0geKqMo0Mji+rkc06ZS/MOUQGjmSnKmqV5iDOkb1IMNJkgAtM31BF5AFx2qanSmCx2YOFiPMdvIoGtBBE210Oo7Aqss8lMpfCzQwj3OLqYsSBmBAyu1zNvxkhdRgKxaQ9zW5i3KSCXSRYgR6osNVyuHpPE5c14nLmvExIA1Em6vU67GOnpKtNx10G4DQ043C/JYepjcm2GUjs8PUBYb5ZL4Ji3Xdx4LGxQDagJLKgyuDhmDb2g8Rv37+So08QHtjpXOF9SzU66t1QsbB6r4tqaVF3mGtnRY+1WvuRcpVqUSOjb7MNqPcdRYgczpG9XaFdgGT1shuHS5zSf37hYwDqZL8zSXakMqSd2gc4Tpu3KB2Jq5AzKBEQ8VOtqHadGBqBY9iXtX4P3I2MdQZUbldlAdo0usY5clg1xUwsjOKlM8R1hGjS6+hNp4qXCHp2t6Zzc7HEZXjfYyLbxGhg8FqUaNLNd5FS8ZXHQ7gHd2nAJasPcrJr7Xphs1aRc2IJ6pIB3+sSePcsTGvw4d+reYJF7GJOsgz4iR5Lptu5HuFM0XuDhGcNBAcd5sYNhfsXN4z0ceHdSHC065tdSDYnT1eOgV46vlGeP0xvxgzwNA7ynmtTZwY672B0Am4G5hI17FWqbDObrks3B5a6Pz+73+K2dn7CczMHvs7QsEiCCIMkR4Gx5QtcpNfy1OOXxlHM1cNFrzlM2fe5MxA0HwUNAC4DibwPWvy5LqamwY6wdNrtNNhjslxHfqoMFs6kS4iq1kEy0hrSCD2Ru3Lox9WaceXpVcq4mRBpkiRvGhF9945xN1Dh8KILmE0TaWuu06HjpNom8aKZ+HBEnEs4SYInx171MRTygVKzCdx5bt655ybdKzsLUJk0KL/91xPcDZJWco3Yh0dr/k4BJPv9Qyfww94Jvw3P78Va2RQfiZw7Q0tJ6RznCcjW3LuQ00EnSbws+o0tO8FpjK7luc0qlpuiA38PnzWjidg1GND7FhjrAi0mIImdbKtTDQPWa45SSTYCx6rGhpJ7bRZR08c4NLfZMRd0gjvgiLaIAXYccVYw+zHPs09s7u1QYds7ze0dhn6eatvr9H1s+6Bl1sBIndaEbLRn7Ge0SYHaWj4lNSp5WgC5uZ8vl5qpVxhcbC543PIK9VdeNwsO6wPkgpAxx+/BGH6XI7uZ1G9Ru0S39w+CBpI5xcSTqbkxxQimiCKUjV8SzqmOHDes6m9wgmJ7Lea2Ssd4gkcCqhWJtk7Qr0TDTQAzTmqZZaZsc7xDR32XZYz0x6NgZTe+vUjrVDUcykDvyloBqdwAOs7lxARAqrbfKMcZj4ar/STGkn/qHidwL4HIS6fNKptys+lkqvdUM2cSCACIIhzCb8c3C0iVlgo8+5JW0tLEZbZrH7lbeCcCNZsJuINz4G4XPRzVzBYojqhwn2SZkHX7HNTYcroA7jcfd+R++2niA8luTLlLoLjBBaQZjnZA15dDSTDhms1w1GocTvJnndRUqhpOA3C8DSOLfH73TZtW9NLoGuaHDfp1Mp4XkAjRQfiA0EPdfWwO47xuhWG4gHrANJi5JiygrY6mC0EUs5MAjrOiDJi0+Ky1d6XvrbRpCWEu3b+XFZ34+XlsDJAh2YXPMG48FfrVqosCzkYIt2X+Kz/xJB6zWgwbmkIsdxBngiY0ckj8cMsEgiZsdeWlv+FJTxTSPWk8YJnkYCCptN1N0PDcpiHsAjvG69lS2rtCuDma/wDVnTLw5lKwc1nHbNdVbZzmHxE8YKxsLsGo0u6UGpJkZSBrrMkfYUlLarpPWee10jTnoi2XtYNPRPeS/iTY8IMyTdaY263EWY3yjpYCn0mQt62gplwmYmexWf0RaTSAb72cZfFSYwvkkE6Dqg2dEyHcbGx+CCntekxnVPRmS3JM3m2drgd0XVS2/KbjMfgH6Pb7tP8A+xJaJxn+2p3OpR3WSR/MNRm4f04xeXL1ZBOao4RmFoDWNAytF9ScxI3CC+H9LsTP6xzalMyHMyUxIINgXMcB/CVjYvCupvNN0AjWCCNJ1B4btU2Y9wtu+RVK0Ko4udOVrReADfUkZibG0aAC2iYAk9p4iEPSD7H+VPheMctBpvtfdbvSNZDgGk8oH35/mVTHPvHu279XeduwK7iXN9aeswZi0NAbmkRcH3jw0asZz04mruyxL5j1QXeGn8xCuhVdnNhhdxdl7gJPmW+CsByQgqiJrocbA7r+CiOoRNdcoCVOAlKdrkjKFm44Q8+OgWiXKhtDce5OeSvhXDvuE4qfdlLs1jXVWBz8gzDrEZgDukTpMTw5rr8f6F16r3Op9HOpbmyzzAAgSqTpxocnzFddhPQPEOYQ9nRvFwS9jmuHAgGQef0vEPQHFf8AqH50dDVcwJ1On3ohJXT0/Qqu6zamHcQCYFWToOA5jlcLJxWxH06xpOc2RT6SzXG0XOgkA2JAOs6AwbFli5srbTsopZQBvccjgDAuA9piSN4MT2KWvleQA5pOUkFttcpuN3OLa2Gi5qtTO4xzBI+S2Nm4gZBnDHxla0lplsakEQZ01mym/aoKnULCZtBuOHMcvvgjrsYYLgXEerBH8pcDlPYljCMoPtTA5tgz2gGB3nXdVbTc5wDNSQIOhG8HhF77o7UrN9jx0tVMS6QSKrZsMzhF+bmWG9a2EwVQGXWkb3lx7gOqO0Lkds4t9Mxc02ki5Ok6ObwjeDYrR9G/SdoinUdbLIcfZEkXPuiPMKvTx+0536dPVwpAJbEkQZPVI3h4jrN5fDdTZsqHSx2QHVkFzJ5SZA8VsNdvFwmdT3jwV8MWfKuY2r6POb1qd53AmO7h8FkUeoctVpBbpa/YZMHtXeU6hHYs7a+zy9pdT6x9xxt3EgweSzy9L+lUz+2BQxRecvWPAQB2D1tVBjcTla7PTJNwAQIPKWm411O5SOaATYi+hAkeAFx2BOzD9IcszJ0cQB8vqsuOTXl0rN2sAIDHR+8fqkrNT0SJM5meM7uJTo1U7yV621KVfKKmHpYe8GrQDjAub0ZDTrrqqBygnKTF4JABjdmAcY7JKAN+zJ+SJ08fI/RarM0kkAEkmwV+k8C+4C3YND3mXKDB05u54aD1Z6xt7UAC9jy1UlRskMkXMkiYAiZvBsPmgIcS7qgHVxznsuGDwzHscFTtxPgPqpMRVzOJFp0HACwHcICfB0s9RrToSAezefBAs7abaYa1reDQb8XdbdyIHcl2eSKs+STxMqMlKCnYesFJRDbyez7g/JRMMnuPwKTE/lNWJTNKQSCRkVWxg6vYZVpRVGyCOIQIxazHS003FrgZzTpHKLmVYY2sS+oK9SRBcZkybCd90AUtF7m5i0kZm5HQSA5sgw4bxIWiFg7UOZlVtet0YezpBGbLL7jKQTdsWO+VvYr0wc81GihTNNwIaXEte0kEZuqI4QOWt7coaF8wkHiDExx4qYBIwtDgZ6Sp/FbwVilicoeCxjswADnBxcw3ksIcBJkag6KEBO6nGp+KB2lodY5Ykmwj4K9QphgPtHfvaI/qPPTtlUMNVyODheDpGo3jXgrzmjQGzoLT4gT5g8CEqId1Sb37d57FDUrmC1pLZFyDexnXcFK71eY3cgqdSdQub1c7vTTGTWxVOvqLmZ4HsO/vuubxezzQcXtEsPVcPdBInu5rcfVc0S2ON+6Qb8LTopHVGubJiNDcETFwW6gH6rb0s+kZzaz6K+kHQhtOo/NTLiGHewWseV/pwXdMdIBBsd40IXjuOwJova9t6eYGPd5HlzXSejPpF0Q3uoEyR7VMk3IG9vEd4W8rGzTv3CdNUAKTajXNDmuBaRIcDYhMajTv77x46JkixGBpViC8EEalsAkd4grA2ts5tN9pc2TlLgA6IE6EiLxzg2C3nV2+82e0eSiq4qk4ZXkEdo+ZkFTZtUunNik3h5JloPwtKTFZscwZ74SUaXuOTII93+VM0OJgZST+6k8g8fD/ACpcK2AXceqO06nuHmQpla6T0wD2Ad0DU97rd6KpiyWOJDBPUBDGNcb5nmQJ0gdjlDVfDY4/AaeNz4JsZAhsnqjLb3tX7+JjsARTirKvbJbdzvdaQO13V+Bd4KmQ3ifAfVauCYBSEe04m/BvVGnMuStEh3FCRxsivu8vuVG5ETRUt/Z8wjptMTB8FHTMA9w+fyUtKt1SIFzM3+RjyVTym+BZk2ZJpKQKRiDkEowTxQvceKAzaoOYi+vxTtB5osb63aFC1yqdxN6qWDwKSBOEwPL2eIRMqnIWkN9YEGBIsQZJkmbaEC2k3UUJkaA83Z4D6K9s6uHfq3bzLd0OO7sNh2gc1RrGLADRvmBPxULq9MOb0rHuZeejDcwsYiRGsWRofLozTGsdv1VfoKQEOzCdHC/iJ+xzT4KuHtn2mwHXNxoHa79Dz7UVagOZBuL6f8LLPHa5UbK+HDvUc4ZRa93X1lyr4rEtqRNNrHREtMGAeqAQBB7ZCB5yAt1uDMCbTv4GVFRDHuyuI9UnKd/Ediwm+Wl/A6wA6r9XEtiJBETdwGW43T3LCxmFdQeC31CRxgGdHO3DmtnCYdp9VmVs+qWkXG8A7r6gBHjMI57YDsom8gGRwvp59i7JdMLNq+ydrNDg3NDQCC0GDLjeJ32GnwK7rY2waWKaXMq1XRZzSWggkbwQfEcOS8n2zhnU6rjIY1wJaQLdlt/Nb/or6TPwzxUZfq9dhNntsCWnjMSNxg9tWb7TOrp6cz0Jp8XHtd9GqVvoZR3tB/M/6hW9jekjMS0dFBMSWmcwHHmL6haJq1fdH3+ZQvpj/wD8fQ91v831TLXJrcB5fVOgunhMibNnvMqzEnKLBvVkcdXu57+4BLCUoc7NLctpADocZAOoFoJmdynr02Nb+rLr9U5gBbUmxOtu5S1Q0X9cvtDBmA5iAwc75e4FVHm/Z8VZrgNpge84k84s0f1HvCqAJgjdblZuWG+60N7wOt/MSqGy6cvzkdVl+0+yO8+QKuudJnvU3yaJJz7XvzROUbkJEPV7/gD9UVMoXN6ogbz8GqRlE5Zkdl537o5eYTnZXoYKaUOU8Cmg8EbgSApnpgD9lFB5eIRuGqY0dUHgfv5JtkYp1OtTcwhpD237TBnuUuJpZmOEjTiue2ZVeQQSCGmJJMnyMqsfBZV3HpfhaArkUXMD+rmY0QwvLcxbSubxuB1kC4g4dOlWa5rmUaj4cJyscSCL6AJ9m7TqtexjG0AZ6rnhsTwJyEmTa83hdBQ/1DxjHGkWUhVDo6MuAMmLAgZRroTNk7ZOykt6jpMX6Ksx1Jtem12GquEvplhaHO3kNdGU8xbvuuRq+iOMDi3oHmN4Fj2Errf9NvSyrja2IbXGVzA2GzIEFwcRu3jTgFh7Y9Oq3/YcwgudrnsJtYsHxP1U7FYu1dh18Pl6em5oIBDtRpOUnQkAeryssotHH4rYb6W4yHZnsh2aRkDz1jJaC+YbyAWdiatAspmiKk5B0gqCIqe1kj2eEoBsJXFNwcCTuIixB1Bv233QCtmRuMtcJB5ce0XBHIrnNdFqbKqEjo3A6y0kaOsCDwBsO2NLosEWqlPsngo6dcl4ApnJBzVJENO4EC91LqOY+G8dyqYgZIe2RfrRGl9Z7Ss8uu1+V/2g0Ay4wOE95QYjDvbGdpaCcvWgCd15i6w9ubWNFoAaXSJa/Na4iRwI0hdB6GekjcbTOGxMOqBtidKrRv8A3xvHKeKrCWztOVkvSNuxjXaRlaW6GSP+R2rktr0X4WoGBgAgCwMuO+0nreM2WxtvaFfZuLa6M1Jw0FmVGzfUmKgG+2ukLp8ZhaG0cOHsIcCOq7eCNWu3gg+Hx1x6ZZduV2VtboKrajHFjhfKRvkAyOYdBG8Feu7G9JqWJbLJzCMzbSDF99xzXgm3tmV8O656thMAaGRmgXPPetHYO0bAglrgZkGDO+IuP8our4E3i96OPHB38v1TLjMD6btFNoqUc7wILgWiecRrGvNJTpXJyG0P2ZO/O2/5XoG+oP3j/SEySzaoKw6jP36n/wCVVqJJJwRp4X9izm98/wAqNOkpOgco3JJJpPU0Hf8AFaIb/wBO0783zekktv4f8mP8R+KgE5SSWTUQRJkkAx3/AHvWPCSSIL4hAeWnhCHFsBbcDcfNJJUVbvoC8/j65kz+Eff8jVm02gCwjsSSVZflSniBcjw+p/df/QUklJzyhe8nUkoUySaXQ41xuZvla6d8lgJM8ZvKaqLuG69kklnVsDagnCu5VRHKx04Ll9nVC2tTLSQRWpwQYI67RYjkT4pklXpfgWf5PXf9RqYOAqkgHKWESJg5wJHAwSO9cx/pa89LiGycvR0nRNsxkExxgap0lrWUbnpq0dGbf9t/kJHmvM9kH9cRuj4EQkko/wDSr+LpsO45W39kfBOkkqS//9k=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2" name="Picture 2" descr="http://upload.wikimedia.org/wikipedia/commons/thumb/a/af/LKPR_sever_2003.jpg/800px-LKPR_sever_2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00165"/>
            <a:ext cx="4734545" cy="355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756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8092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ÚLOHY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2132856"/>
            <a:ext cx="7848872" cy="3474720"/>
          </a:xfrm>
        </p:spPr>
        <p:txBody>
          <a:bodyPr/>
          <a:lstStyle/>
          <a:p>
            <a:r>
              <a:rPr lang="cs-CZ" dirty="0" smtClean="0"/>
              <a:t>1) Jelikož vyjmenovaná slova po Z jsou jen 4, vyjmenujte je všechny.</a:t>
            </a:r>
          </a:p>
          <a:p>
            <a:endParaRPr lang="cs-CZ" dirty="0"/>
          </a:p>
          <a:p>
            <a:r>
              <a:rPr lang="cs-CZ" dirty="0" smtClean="0"/>
              <a:t>2) Utvořte na všechna vyjmenovaná slova alespoň 2 věty.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4733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31520"/>
            <a:ext cx="799288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HURÁÁÁÁÁ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07604" y="2708920"/>
            <a:ext cx="6400800" cy="2376264"/>
          </a:xfrm>
        </p:spPr>
        <p:txBody>
          <a:bodyPr/>
          <a:lstStyle/>
          <a:p>
            <a:r>
              <a:rPr lang="cs-CZ" dirty="0" smtClean="0"/>
              <a:t>Vyjmenovaná slova po Z byla poslední vyjmenovaná slova !</a:t>
            </a:r>
          </a:p>
          <a:p>
            <a:endParaRPr lang="cs-CZ" dirty="0"/>
          </a:p>
          <a:p>
            <a:r>
              <a:rPr lang="cs-CZ" dirty="0" smtClean="0"/>
              <a:t>UMÍME VŠECHNA VYJMENOVANÁ SLOVA !</a:t>
            </a:r>
            <a:endParaRPr lang="cs-CZ" dirty="0"/>
          </a:p>
        </p:txBody>
      </p:sp>
      <p:pic>
        <p:nvPicPr>
          <p:cNvPr id="6146" name="Picture 2" descr="C:\Users\uživatel\AppData\Local\Microsoft\Windows\Temporary Internet Files\Content.IE5\MBNJE0WS\MP9003829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4365104"/>
            <a:ext cx="1979683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živatel\AppData\Local\Microsoft\Windows\Temporary Internet Files\Content.IE5\M96NF4NN\MP9004094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4276496"/>
            <a:ext cx="3873769" cy="258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60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640960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   Cit.: 2014-03-26</a:t>
            </a:r>
          </a:p>
          <a:p>
            <a:pPr marL="45720" indent="0">
              <a:buNone/>
            </a:pPr>
            <a:r>
              <a:rPr lang="cs-CZ" dirty="0" smtClean="0"/>
              <a:t>   Obrazový materiál dostupný </a:t>
            </a:r>
            <a:r>
              <a:rPr lang="cs-CZ" dirty="0" smtClean="0"/>
              <a:t>na:</a:t>
            </a:r>
          </a:p>
          <a:p>
            <a:pPr marL="45720" indent="0">
              <a:buNone/>
            </a:pPr>
            <a:r>
              <a:rPr lang="cs-CZ" dirty="0" smtClean="0">
                <a:hlinkClick r:id="rId2"/>
              </a:rPr>
              <a:t>http://upload.wikimedia.org/wikipedia/commons/thumb/a/af/LKPR_sever_2003.jpg/800px-LKPR_sever_2003.jpg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26.3.2014     12.29</a:t>
            </a:r>
          </a:p>
          <a:p>
            <a:pPr marL="45720" indent="0">
              <a:buNone/>
            </a:pPr>
            <a:r>
              <a:rPr lang="cs-CZ" dirty="0" smtClean="0"/>
              <a:t>Klipart</a:t>
            </a:r>
          </a:p>
          <a:p>
            <a:pPr marL="45720" indent="0">
              <a:buNone/>
            </a:pPr>
            <a:r>
              <a:rPr lang="cs-CZ" dirty="0"/>
              <a:t>26.3.2014     12.30 – 12.36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3190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342</TotalTime>
  <Words>234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slova po Z</vt:lpstr>
      <vt:lpstr>BRZY</vt:lpstr>
      <vt:lpstr>JAZYK</vt:lpstr>
      <vt:lpstr>NAZÝVAT (SE)</vt:lpstr>
      <vt:lpstr>RUZYNĚ</vt:lpstr>
      <vt:lpstr>ÚLOHY NA ZÁVĚR</vt:lpstr>
      <vt:lpstr>HURÁÁÁÁÁ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53</cp:revision>
  <dcterms:created xsi:type="dcterms:W3CDTF">2012-10-04T17:02:39Z</dcterms:created>
  <dcterms:modified xsi:type="dcterms:W3CDTF">2014-09-01T06:06:30Z</dcterms:modified>
</cp:coreProperties>
</file>