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155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2249487"/>
            <a:ext cx="7429499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</p:spPr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</p:spPr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322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61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2249486"/>
            <a:ext cx="3658792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2249486"/>
            <a:ext cx="3656408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329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903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84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365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435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977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475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2268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257825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0304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174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4984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106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681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618518"/>
            <a:ext cx="7429499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2249487"/>
            <a:ext cx="74294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275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>
            <a:outerShdw blurRad="114300" dist="38100" dir="2700000" algn="tl">
              <a:srgbClr val="000000">
                <a:alpha val="26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0113191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VY_12_INOVACE_471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Slova protikladná - antonyma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 s novým pojmem,</a:t>
                      </a:r>
                      <a:r>
                        <a:rPr lang="cs-CZ" sz="1400" baseline="0" dirty="0" smtClean="0"/>
                        <a:t> vyhledávají opaky slov, které zapracují do vět, vyhledávají  a procvičují daná slova , pohotově přiřazují </a:t>
                      </a:r>
                      <a:r>
                        <a:rPr lang="cs-CZ" sz="1400" baseline="0" smtClean="0"/>
                        <a:t>a reagují.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27.3.2014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1.4.2014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492896"/>
            <a:ext cx="7429499" cy="1478570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/>
              <a:t>Slova protikladná - antonyma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434260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268760"/>
            <a:ext cx="7429499" cy="4752528"/>
          </a:xfrm>
        </p:spPr>
        <p:txBody>
          <a:bodyPr>
            <a:normAutofit fontScale="55000" lnSpcReduction="20000"/>
          </a:bodyPr>
          <a:lstStyle/>
          <a:p>
            <a:r>
              <a:rPr lang="cs-CZ" sz="6500" dirty="0" smtClean="0"/>
              <a:t>Slova protikladná znamenají slova </a:t>
            </a:r>
            <a:r>
              <a:rPr lang="cs-CZ" sz="6500" b="1" dirty="0" smtClean="0"/>
              <a:t>opačného</a:t>
            </a:r>
            <a:r>
              <a:rPr lang="cs-CZ" sz="6500" dirty="0" smtClean="0"/>
              <a:t> významu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9300" dirty="0" smtClean="0"/>
              <a:t>PŘÍKLAD</a:t>
            </a:r>
          </a:p>
          <a:p>
            <a:pPr marL="0" indent="0" algn="ctr">
              <a:buNone/>
            </a:pPr>
            <a:r>
              <a:rPr lang="cs-CZ" sz="9300" dirty="0" smtClean="0"/>
              <a:t>teplý </a:t>
            </a:r>
            <a:r>
              <a:rPr lang="cs-CZ" sz="6300" dirty="0" smtClean="0"/>
              <a:t>  </a:t>
            </a:r>
            <a:r>
              <a:rPr lang="cs-CZ" dirty="0" smtClean="0"/>
              <a:t>            </a:t>
            </a:r>
            <a:r>
              <a:rPr lang="cs-CZ" sz="9300" dirty="0" smtClean="0"/>
              <a:t>studený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10100" dirty="0" smtClean="0"/>
              <a:t>noc</a:t>
            </a:r>
            <a:r>
              <a:rPr lang="cs-CZ" dirty="0" smtClean="0"/>
              <a:t>                        </a:t>
            </a:r>
            <a:r>
              <a:rPr lang="cs-CZ" sz="10100" dirty="0" smtClean="0"/>
              <a:t>den</a:t>
            </a:r>
            <a:endParaRPr lang="cs-CZ" sz="10100" dirty="0"/>
          </a:p>
        </p:txBody>
      </p:sp>
      <p:sp>
        <p:nvSpPr>
          <p:cNvPr id="4" name="Šipka doprava 3"/>
          <p:cNvSpPr/>
          <p:nvPr/>
        </p:nvSpPr>
        <p:spPr>
          <a:xfrm>
            <a:off x="4060587" y="3923039"/>
            <a:ext cx="648072" cy="53002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256869" y="5325567"/>
            <a:ext cx="749747" cy="4024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živatel\AppData\Local\Microsoft\Windows\Temporary Internet Files\Content.IE5\MBNJE0WS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564904"/>
            <a:ext cx="2404635" cy="2404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4134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6632"/>
            <a:ext cx="7676380" cy="652534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600" u="sng" dirty="0" smtClean="0"/>
              <a:t>Vyber vhodné protikladné slovo a podtrhni jej:</a:t>
            </a:r>
          </a:p>
          <a:p>
            <a:pPr marL="0" indent="0" algn="ctr">
              <a:buNone/>
            </a:pPr>
            <a:r>
              <a:rPr lang="cs-CZ" sz="4600" dirty="0" smtClean="0"/>
              <a:t>Příklad:</a:t>
            </a:r>
          </a:p>
          <a:p>
            <a:pPr marL="0" indent="0" algn="ctr">
              <a:buNone/>
            </a:pPr>
            <a:r>
              <a:rPr lang="cs-CZ" sz="4600" dirty="0" smtClean="0"/>
              <a:t>DEN: ráno     </a:t>
            </a:r>
            <a:r>
              <a:rPr lang="cs-CZ" sz="4600" u="sng" dirty="0" smtClean="0"/>
              <a:t>noc</a:t>
            </a:r>
            <a:r>
              <a:rPr lang="cs-CZ" sz="4600" dirty="0"/>
              <a:t> </a:t>
            </a:r>
            <a:r>
              <a:rPr lang="cs-CZ" sz="4600" dirty="0" smtClean="0"/>
              <a:t>    poledne</a:t>
            </a:r>
          </a:p>
          <a:p>
            <a:pPr marL="0" indent="0" algn="ctr">
              <a:buNone/>
            </a:pPr>
            <a:endParaRPr lang="cs-CZ" sz="4600" dirty="0" smtClean="0"/>
          </a:p>
          <a:p>
            <a:pPr marL="0" indent="0">
              <a:buNone/>
            </a:pPr>
            <a:r>
              <a:rPr lang="cs-CZ" sz="4600" dirty="0" smtClean="0"/>
              <a:t>KRÁTKÉ:   dlouhé       úzké        ustřižené</a:t>
            </a:r>
          </a:p>
          <a:p>
            <a:pPr marL="0" indent="0">
              <a:buNone/>
            </a:pPr>
            <a:r>
              <a:rPr lang="cs-CZ" sz="4600" dirty="0" smtClean="0"/>
              <a:t>NAD:        zad          pod         před</a:t>
            </a:r>
          </a:p>
          <a:p>
            <a:pPr marL="0" indent="0">
              <a:buNone/>
            </a:pPr>
            <a:r>
              <a:rPr lang="cs-CZ" sz="4600" dirty="0" smtClean="0"/>
              <a:t>VLEVO:     vpravo     vzadu      vpředu</a:t>
            </a:r>
          </a:p>
          <a:p>
            <a:pPr marL="0" indent="0">
              <a:buNone/>
            </a:pPr>
            <a:r>
              <a:rPr lang="cs-CZ" sz="4600" dirty="0" smtClean="0"/>
              <a:t>TEPLO:      léto          horko       zima</a:t>
            </a:r>
          </a:p>
          <a:p>
            <a:pPr marL="0" indent="0">
              <a:buNone/>
            </a:pPr>
            <a:r>
              <a:rPr lang="cs-CZ" sz="4600" dirty="0" smtClean="0"/>
              <a:t>TLUSTÝ:     silný         hubený     pevný</a:t>
            </a:r>
          </a:p>
          <a:p>
            <a:pPr marL="0" indent="0">
              <a:buNone/>
            </a:pPr>
            <a:r>
              <a:rPr lang="cs-CZ" sz="4600" dirty="0" smtClean="0"/>
              <a:t>LÍNÝ:         šikovný     pracovitý  snaživý</a:t>
            </a:r>
          </a:p>
          <a:p>
            <a:pPr marL="0" indent="0">
              <a:buNone/>
            </a:pPr>
            <a:r>
              <a:rPr lang="cs-CZ" sz="4600" dirty="0" smtClean="0"/>
              <a:t>MOKRÉ:    namočené  špinavé    suché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012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6060" y="188640"/>
            <a:ext cx="7429499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smtClean="0"/>
              <a:t>SPOJ PROTIKLADNÁ SLOVA</a:t>
            </a:r>
            <a:r>
              <a:rPr lang="cs-CZ" sz="2800" dirty="0" smtClean="0"/>
              <a:t>:</a:t>
            </a:r>
          </a:p>
          <a:p>
            <a:r>
              <a:rPr lang="cs-CZ" sz="2800" dirty="0" smtClean="0"/>
              <a:t>Vpředu				chlapec</a:t>
            </a:r>
          </a:p>
          <a:p>
            <a:r>
              <a:rPr lang="cs-CZ" sz="2800" dirty="0" smtClean="0"/>
              <a:t>Chudý				pravda</a:t>
            </a:r>
          </a:p>
          <a:p>
            <a:r>
              <a:rPr lang="cs-CZ" sz="2800" dirty="0" smtClean="0"/>
              <a:t>Ostrý				vzadu</a:t>
            </a:r>
          </a:p>
          <a:p>
            <a:r>
              <a:rPr lang="cs-CZ" sz="2800" dirty="0" smtClean="0"/>
              <a:t>Málo				tupý</a:t>
            </a:r>
          </a:p>
          <a:p>
            <a:r>
              <a:rPr lang="cs-CZ" sz="2800" dirty="0" smtClean="0"/>
              <a:t>Prázdný				pomalu</a:t>
            </a:r>
          </a:p>
          <a:p>
            <a:r>
              <a:rPr lang="cs-CZ" sz="2800" dirty="0" smtClean="0"/>
              <a:t>Dívka				bohatý</a:t>
            </a:r>
          </a:p>
          <a:p>
            <a:r>
              <a:rPr lang="cs-CZ" sz="2800" dirty="0" smtClean="0"/>
              <a:t>Běžet				plný</a:t>
            </a:r>
          </a:p>
          <a:p>
            <a:r>
              <a:rPr lang="cs-CZ" sz="2800" dirty="0" smtClean="0"/>
              <a:t>Lež					hodně</a:t>
            </a:r>
          </a:p>
          <a:p>
            <a:r>
              <a:rPr lang="cs-CZ" sz="2800" dirty="0" smtClean="0"/>
              <a:t>Rychle				stát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55030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6060" y="692696"/>
            <a:ext cx="7429499" cy="509850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Cit.: 2014-03-27 </a:t>
            </a:r>
          </a:p>
          <a:p>
            <a:pPr marL="0" indent="0">
              <a:buNone/>
            </a:pPr>
            <a:r>
              <a:rPr lang="cs-CZ" dirty="0" smtClean="0"/>
              <a:t>Obrazový materiál dostupný na:</a:t>
            </a:r>
          </a:p>
          <a:p>
            <a:r>
              <a:rPr lang="cs-CZ" dirty="0"/>
              <a:t>27.3.2014 – </a:t>
            </a:r>
            <a:r>
              <a:rPr lang="cs-CZ" dirty="0" smtClean="0"/>
              <a:t>20:10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513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bvod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bvod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bvod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ircuit" id="{0AC2F7E7-15F5-431C-B2A2-456FE929F56C}" vid="{97ECCC31-8429-4523-BE8D-8F09B7A4D46D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294</TotalTime>
  <Words>195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Obvod</vt:lpstr>
      <vt:lpstr>Prezentace aplikace PowerPoint</vt:lpstr>
      <vt:lpstr>Slova protikladná - antonyma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51</cp:revision>
  <dcterms:created xsi:type="dcterms:W3CDTF">2012-10-04T17:02:39Z</dcterms:created>
  <dcterms:modified xsi:type="dcterms:W3CDTF">2014-09-01T06:08:19Z</dcterms:modified>
</cp:coreProperties>
</file>