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6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D06E7F0-BF89-4C58-95EB-8DDA87631C6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ABCDD49E-E74B-4680-ACF4-0785534C51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6E7F0-BF89-4C58-95EB-8DDA87631C6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D49E-E74B-4680-ACF4-0785534C5142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D06E7F0-BF89-4C58-95EB-8DDA87631C6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D49E-E74B-4680-ACF4-0785534C51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6E7F0-BF89-4C58-95EB-8DDA87631C6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D49E-E74B-4680-ACF4-0785534C51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6E7F0-BF89-4C58-95EB-8DDA87631C6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D49E-E74B-4680-ACF4-0785534C514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D06E7F0-BF89-4C58-95EB-8DDA87631C6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D49E-E74B-4680-ACF4-0785534C514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6E7F0-BF89-4C58-95EB-8DDA87631C6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D49E-E74B-4680-ACF4-0785534C51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D06E7F0-BF89-4C58-95EB-8DDA87631C6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D49E-E74B-4680-ACF4-0785534C51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D06E7F0-BF89-4C58-95EB-8DDA87631C6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D49E-E74B-4680-ACF4-0785534C514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6E7F0-BF89-4C58-95EB-8DDA87631C6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D49E-E74B-4680-ACF4-0785534C51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6E7F0-BF89-4C58-95EB-8DDA87631C6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DD49E-E74B-4680-ACF4-0785534C51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5D06E7F0-BF89-4C58-95EB-8DDA87631C6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ABCDD49E-E74B-4680-ACF4-0785534C51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7" Type="http://schemas.openxmlformats.org/officeDocument/2006/relationships/image" Target="../media/image32.png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1214046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Jazyk a jazyková </a:t>
                      </a: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komunikace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VY_12_INOVACE_367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1.- 3. ročník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Česká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j</a:t>
                      </a: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azyk a literatura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Mgr. Šárka Prokšová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Hádanky - rostliny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Procvičení čtení hádanek na téma rostlin</a:t>
                      </a:r>
                    </a:p>
                    <a:p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4.4.2013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23.5.2013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01248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20688"/>
            <a:ext cx="5614037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Má hnědou hlavičku, jen jednu nožičku.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Pěkně si sedí v mechu v lesíčku.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Přišel k nám panáček, červený měl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fráček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Když jsme ho svlékali, všichni jsme plakali.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Stojí sloupeček, na sloupku hrneček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 tom hrnečku na sto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kroupeček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Zjara občerstvuji, v létě dávám chládek,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podzim potravu a v zimě teplo.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poli rostu, šatím každého.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Bohatého i chudého.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Komu srubnou hlavu a krev neteče?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teacher\AppData\Local\Microsoft\Windows\Temporary Internet Files\Content.IE5\YYX2MRDN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82609"/>
            <a:ext cx="1143619" cy="96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acher\AppData\Local\Microsoft\Windows\Temporary Internet Files\Content.IE5\WQXP0PH0\MC9001128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318" y="1700808"/>
            <a:ext cx="1103620" cy="79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eacher\AppData\Local\Microsoft\Windows\Temporary Internet Files\Content.IE5\WQXP0PH0\MC9000272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8817" y="3789040"/>
            <a:ext cx="746608" cy="84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teacher\AppData\Local\Microsoft\Windows\Temporary Internet Files\Content.IE5\YYX2MRDN\MC9001931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801025"/>
            <a:ext cx="1584176" cy="728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96337" y="4801025"/>
            <a:ext cx="757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NEL</a:t>
            </a:r>
            <a:endParaRPr lang="cs-CZ" dirty="0"/>
          </a:p>
        </p:txBody>
      </p:sp>
      <p:pic>
        <p:nvPicPr>
          <p:cNvPr id="1031" name="Picture 7" descr="C:\Users\teacher\AppData\Local\Microsoft\Windows\Temporary Internet Files\Content.IE5\VY543N4H\MC9003312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758" y="5809028"/>
            <a:ext cx="906856" cy="813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teacher\AppData\Local\Microsoft\Windows\Temporary Internet Files\Content.IE5\WQXP0PH0\MC9000881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7616" y="2636206"/>
            <a:ext cx="509010" cy="98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57977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76672"/>
            <a:ext cx="594425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Češe se, nemá vlasy, třese se, zimnici nemá.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Před chalupou babička, medová má srdíčka.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že s nimi jen tak stojí včely kolem ní se rojí.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Utíká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syneček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cestou si zpívá,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olem houf děveček modře se dívá.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Sedí na hůlce v červené košilce,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říško má světlé, kamínky nacpané.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Sedí víla zelená a koupá si kolena,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á tisíce jazýčků, ale šeptá jen jednu písničku.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Housátka se hádala, chmýří v trávě nechala.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teacher\AppData\Local\Microsoft\Windows\Temporary Internet Files\Content.IE5\TITHI4I3\MC9002812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417" y="188641"/>
            <a:ext cx="939894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acher\AppData\Local\Microsoft\Windows\Temporary Internet Files\Content.IE5\WQXP0PH0\MC9000531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121" y="1268760"/>
            <a:ext cx="908857" cy="836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acher\AppData\Local\Microsoft\Windows\Temporary Internet Files\Content.IE5\WQXP0PH0\MC9001242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526197" y="2004646"/>
            <a:ext cx="794704" cy="1045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teacher\AppData\Local\Microsoft\Windows\Temporary Internet Files\Content.IE5\VY543N4H\MC9003313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9870" y="3053238"/>
            <a:ext cx="893299" cy="1039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teacher\AppData\Local\Microsoft\Windows\Temporary Internet Files\Content.IE5\VY543N4H\MC9000792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3013" y="4300652"/>
            <a:ext cx="1022702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teacher\AppData\Local\Microsoft\Windows\Temporary Internet Files\Content.IE5\YYX2MRDN\MC9001231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9095" y="5570108"/>
            <a:ext cx="884478" cy="105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25300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20688"/>
            <a:ext cx="6346609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Nejprve bílá jako sníh, pak zase zelená jako tráva,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akonec červená jako krev, každý si na nich rád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ochutnává.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Sluní se v trůnu, nešetří vůní,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rálovskou korunu hlídá jí trní.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Parádnice na tisíce kávových má očí,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luté řasy načesá si, za sluncem se točí.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 kadeřavou hlavičku vytáhne z nory lištičku.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Sáhni si, je hladká, ukousni si, je sladká.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Stojí, stojí, kmotr zlatý, vousatý a kolenatý.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teacher\AppData\Local\Microsoft\Windows\Temporary Internet Files\Content.IE5\YYX2MRDN\MC9003585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620688"/>
            <a:ext cx="1015294" cy="777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5649" y="1844824"/>
            <a:ext cx="1030902" cy="97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teacher\AppData\Local\Microsoft\Windows\Temporary Internet Files\Content.IE5\WQXP0PH0\MP9003905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1060" y="2924944"/>
            <a:ext cx="720080" cy="1009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teacher\AppData\Local\Microsoft\Windows\Temporary Internet Files\Content.IE5\YYX2MRDN\MC90044178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5649" y="4077072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teacher\AppData\Local\Microsoft\Windows\Temporary Internet Files\Content.IE5\WQXP0PH0\MP9004277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1060" y="5296315"/>
            <a:ext cx="783518" cy="117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96856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9241" y="332656"/>
            <a:ext cx="6227987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Květy má andělské, ale drápy ďábelské.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Pán v červeném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klobouce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rozhlíží se po louce,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Slunci nikdy nesmeká, ale větru smekne zdaleka.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hladině bíle plane, manžety má umáchané.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Malé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žluté sluníčko mhouří bílé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řasy.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Namáhej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 maličko, co to bude asi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sta zvonků potichounku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cililinká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Natrhám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v háji pro tatínka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Bez nohou a bez rukou, přece na tyč vyleze.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teacher\AppData\Local\Microsoft\Windows\Temporary Internet Files\Content.IE5\VY543N4H\MC90043687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0"/>
            <a:ext cx="1001266" cy="100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teacher\AppData\Local\Microsoft\Windows\Temporary Internet Files\Content.IE5\VY543N4H\MC90043637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536" y="1001266"/>
            <a:ext cx="782817" cy="782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teacher\AppData\Local\Microsoft\Windows\Temporary Internet Files\Content.IE5\YYX2MRDN\MP9004252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714" y="1988840"/>
            <a:ext cx="1149568" cy="766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teacher\AppData\Local\Microsoft\Windows\Temporary Internet Files\Content.IE5\VY543N4H\MP90042213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100" y="3212976"/>
            <a:ext cx="701253" cy="1020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teacher\AppData\Local\Microsoft\Windows\Temporary Internet Files\Content.IE5\WQXP0PH0\MC9000881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8172" y="4437112"/>
            <a:ext cx="527108" cy="100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teacher\AppData\Local\Microsoft\Windows\Temporary Internet Files\Content.IE5\VY543N4H\MC9003314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100" y="5589240"/>
            <a:ext cx="952519" cy="104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87520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7340090" cy="81253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Celá jsem červená, uvnitř jsem bílá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jazýček poštípu, jsem tvoje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milá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Rostu ráda na pasece, sluníčko tam svítí sladce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mám červenou hlavičku, odnes si mě v hrníčku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Stojí v lese krasavice v puntíčkovaném kloboučku,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má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jen jednu nožičku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vyšňořená jako víla, nerozeznáš ji od motýla.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Někdy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však tropí neplechu, chce dělat kytkám macechu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celá fialová, v trávě se lehko schová,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včelkám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ale nevadí, vůně ji prozradí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 lese se potulují, temná očka vykulují.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teacher\AppData\Local\Microsoft\Windows\Temporary Internet Files\Content.IE5\VY543N4H\MC9002325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8640"/>
            <a:ext cx="1391970" cy="95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teacher\AppData\Local\Microsoft\Windows\Temporary Internet Files\Content.IE5\VY543N4H\MC9003585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146798"/>
            <a:ext cx="1257499" cy="1055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teacher\AppData\Local\Microsoft\Windows\Temporary Internet Files\Content.IE5\TITHI4I3\MC900193270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5626" y="2202469"/>
            <a:ext cx="751618" cy="86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teacher\AppData\Local\Microsoft\Windows\Temporary Internet Files\Content.IE5\WQXP0PH0\MC9000206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995" y="3315186"/>
            <a:ext cx="95614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teacher\AppData\Local\Microsoft\Windows\Temporary Internet Files\Content.IE5\WQXP0PH0\MC9004368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866" y="4437112"/>
            <a:ext cx="1001266" cy="100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teacher\AppData\Local\Microsoft\Windows\Temporary Internet Files\Content.IE5\WQXP0PH0\MC90043690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4798" y="5517232"/>
            <a:ext cx="1073274" cy="107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15959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2302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Použity obrázky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82619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85</TotalTime>
  <Words>446</Words>
  <Application>Microsoft Office PowerPoint</Application>
  <PresentationFormat>Předvádění na obrazovce (4:3)</PresentationFormat>
  <Paragraphs>111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Soho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367; 23.5.2013</cp:keywords>
  <cp:lastModifiedBy>teacher</cp:lastModifiedBy>
  <cp:revision>11</cp:revision>
  <dcterms:created xsi:type="dcterms:W3CDTF">2013-04-18T12:08:43Z</dcterms:created>
  <dcterms:modified xsi:type="dcterms:W3CDTF">2013-06-12T11:24:32Z</dcterms:modified>
</cp:coreProperties>
</file>