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1368" y="-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1CA85-BBAA-4BD8-B1E3-B841C06411FC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9F628-BD5F-4D3E-B941-E94E75F7E0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1CA85-BBAA-4BD8-B1E3-B841C06411FC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9F628-BD5F-4D3E-B941-E94E75F7E0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1CA85-BBAA-4BD8-B1E3-B841C06411FC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9F628-BD5F-4D3E-B941-E94E75F7E0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1CA85-BBAA-4BD8-B1E3-B841C06411FC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9F628-BD5F-4D3E-B941-E94E75F7E0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1CA85-BBAA-4BD8-B1E3-B841C06411FC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9F628-BD5F-4D3E-B941-E94E75F7E0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1CA85-BBAA-4BD8-B1E3-B841C06411FC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9F628-BD5F-4D3E-B941-E94E75F7E0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1CA85-BBAA-4BD8-B1E3-B841C06411FC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9F628-BD5F-4D3E-B941-E94E75F7E0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1CA85-BBAA-4BD8-B1E3-B841C06411FC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9F628-BD5F-4D3E-B941-E94E75F7E0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1CA85-BBAA-4BD8-B1E3-B841C06411FC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9F628-BD5F-4D3E-B941-E94E75F7E043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1CA85-BBAA-4BD8-B1E3-B841C06411FC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9F628-BD5F-4D3E-B941-E94E75F7E0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1CA85-BBAA-4BD8-B1E3-B841C06411FC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9F628-BD5F-4D3E-B941-E94E75F7E0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E1CA85-BBAA-4BD8-B1E3-B841C06411FC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E9F628-BD5F-4D3E-B941-E94E75F7E043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wmf"/><Relationship Id="rId7" Type="http://schemas.openxmlformats.org/officeDocument/2006/relationships/image" Target="../media/image20.jpe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7" Type="http://schemas.openxmlformats.org/officeDocument/2006/relationships/image" Target="../media/image27.wmf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wmf"/><Relationship Id="rId5" Type="http://schemas.openxmlformats.org/officeDocument/2006/relationships/image" Target="../media/image25.gif"/><Relationship Id="rId4" Type="http://schemas.openxmlformats.org/officeDocument/2006/relationships/image" Target="../media/image2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jpeg"/><Relationship Id="rId7" Type="http://schemas.openxmlformats.org/officeDocument/2006/relationships/image" Target="../media/image33.png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wmf"/><Relationship Id="rId5" Type="http://schemas.openxmlformats.org/officeDocument/2006/relationships/image" Target="../media/image31.wmf"/><Relationship Id="rId4" Type="http://schemas.openxmlformats.org/officeDocument/2006/relationships/image" Target="../media/image30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/>
          <a:lstStyle/>
          <a:p>
            <a:endParaRPr lang="cs-CZ"/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/>
          <a:lstStyle/>
          <a:p>
            <a:endParaRPr lang="cs-CZ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3958248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Jazyk a jazyková </a:t>
                      </a: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komunikace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VY_12_INOVACE_368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1. ročník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Česká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j</a:t>
                      </a: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azyk a literatura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Calibri" pitchFamily="34" charset="0"/>
                          <a:cs typeface="Calibri" pitchFamily="34" charset="0"/>
                        </a:rPr>
                        <a:t>Prezentace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Mgr. Šárka Prokšová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Hádanky -  věci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Procvičení čtení hádanek na téma věci kolem nás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18.4.2013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15.5.2013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Picture 2" descr="logo průhledné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809128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476672"/>
            <a:ext cx="7604967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Visí to, neví kde, bije, to, neví koho,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kazuje, neví kam, počítá a neví kolik.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Lidé si nás stále přejí, ale když nás dostanou,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řídka si nás ponechají.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Stojí domek malovaný, uvnitř zlatem vykládaný.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Přilož ucho ze strany, budeš slyšet varhany.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Aby vlezl, do hlavy ho bili,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by vylez, za hlavu ho táhli. 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Obchází se srpem celou zem nesekne do země tam ani sem.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Maličký sklípek, v něm dvě řady slípek a červený kohoutek.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teacher\AppData\Local\Microsoft\Windows\Temporary Internet Files\Content.IE5\YYX2MRDN\MC9001991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1540" y="260648"/>
            <a:ext cx="773776" cy="1005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teacher\AppData\Local\Microsoft\Windows\Temporary Internet Files\Content.IE5\VY543N4H\MP9004236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9647" y="1412776"/>
            <a:ext cx="858382" cy="858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teacher\AppData\Local\Microsoft\Windows\Temporary Internet Files\Content.IE5\WQXP0PH0\MC9002314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1540" y="2760081"/>
            <a:ext cx="1074596" cy="634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teacher\AppData\Local\Microsoft\Windows\Temporary Internet Files\Content.IE5\YYX2MRDN\MP90038664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966" y="3394493"/>
            <a:ext cx="1335744" cy="952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teacher\AppData\Local\Microsoft\Windows\Temporary Internet Files\Content.IE5\TITHI4I3\MC90042826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4018" y="4509120"/>
            <a:ext cx="1082596" cy="910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teacher\AppData\Local\Microsoft\Windows\Temporary Internet Files\Content.IE5\EYJKLHWV\MP90042437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9190" y="5654623"/>
            <a:ext cx="908720" cy="908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04271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404664"/>
            <a:ext cx="6710491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Jedna hlavička, jedna nožička,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lavička když zčervená, konec nožičky znamená.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Běží posel beznohý, nikomu nic nepoví,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řece všechno vypoví.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Od vsi ke vsi běží nitka, lidi k sobě váže,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motat nitku do klubíčka nikdo nedokáže.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 nebi maluje a roztírá saze, darmo se raduje,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dyž vítr zaduje, je po obraze.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Běžím, běžím, nemám dech, přitom ležím na zádech.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Jen jedna řada zubů a přece tuze kouše.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teacher\AppData\Local\Microsoft\Windows\Temporary Internet Files\Content.IE5\GPLBT1IQ\MP9001754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60648"/>
            <a:ext cx="1252736" cy="835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teacher\AppData\Local\Microsoft\Windows\Temporary Internet Files\Content.IE5\EYJKLHWV\MC90044145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7010" y="1188779"/>
            <a:ext cx="867372" cy="867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teacher\AppData\Local\Microsoft\Windows\Temporary Internet Files\Content.IE5\GPLBT1IQ\MC9000566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708919"/>
            <a:ext cx="1328784" cy="643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teacher\AppData\Local\Microsoft\Windows\Temporary Internet Files\Content.IE5\7PBRPO7X\MC90029802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6682" y="3501008"/>
            <a:ext cx="624076" cy="1174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teacher\AppData\Local\Microsoft\Windows\Temporary Internet Files\Content.IE5\TITHI4I3\MP90042426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4675459"/>
            <a:ext cx="1150184" cy="753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teacher\AppData\Local\Microsoft\Windows\Temporary Internet Files\Content.IE5\YYX2MRDN\MC900441280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14" y="5603203"/>
            <a:ext cx="867544" cy="867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20746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teacher\AppData\Local\Microsoft\Windows\Temporary Internet Files\Content.IE5\JRSM172F\MC9003397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7571" y="188640"/>
            <a:ext cx="918058" cy="704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404664"/>
            <a:ext cx="7086561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Celá chalupa vyhoří, a přece se nezboří.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Čtyři nožky, dvě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trnožky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v zimě běží, v létě leží.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Který lékař nikdy neslyší, když mu umře pacient,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ýčitky od jeho pozůstalých?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Nejsem o mnoho větší než myš,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přece mě čtyři koně nevytáhnou do kopce.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Čím se myje, tím je černější.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Znám jeden domeček bez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okéneček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když chce hospodář z něho ven, musí stěnu prolomit.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Listy mám a strom nejsem.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Picture 3" descr="C:\Users\teacher\AppData\Local\Microsoft\Windows\Temporary Internet Files\Content.IE5\TITHI4I3\MC9004100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0089" y="969758"/>
            <a:ext cx="918058" cy="874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teacher\AppData\Local\Microsoft\Windows\Temporary Internet Files\Content.IE5\WQXP0PH0\MC9003590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0089" y="1916832"/>
            <a:ext cx="827923" cy="859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teacher\AppData\Local\Microsoft\Windows\Temporary Internet Files\Content.IE5\YYX2MRDN\MC90035648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0089" y="2742235"/>
            <a:ext cx="869994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teacher\AppData\Local\Microsoft\Windows\Temporary Internet Files\Content.IE5\WQXP0PH0\MP90016357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3534" y="3784594"/>
            <a:ext cx="934764" cy="830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teacher\AppData\Local\Microsoft\Windows\Temporary Internet Files\Content.IE5\GPLBT1IQ\MP90040925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3534" y="4725144"/>
            <a:ext cx="949393" cy="949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teacher\AppData\Local\Microsoft\Windows\Temporary Internet Files\Content.IE5\VY543N4H\MP90031541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6667" y="5736202"/>
            <a:ext cx="1223125" cy="872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35064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548680"/>
            <a:ext cx="6126998" cy="63709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 to plné děr, a přesto to udrží vodu.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Čím víc dostane, tím je hladovější.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Když vše sní – umírá.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Samo to do jámy vleze, a kdyby přišlo tisíc koní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evytáhnou to, až to samo vyleze.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Když mi přidávají, menší jsem,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dyž mně ubírají, větší jsem.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Shrbený mužíček běhá po poli,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epřijde dřív domů, až ho oholí.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Jede kočí, má sto očí, do každého něco strčí.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teacher\AppData\Local\Microsoft\Windows\Temporary Internet Files\Content.IE5\WQXP0PH0\MC90030301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292481"/>
            <a:ext cx="1033256" cy="1036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teacher\AppData\Local\Microsoft\Windows\Temporary Internet Files\Content.IE5\YYX2MRDN\MC9003401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8793" y="332656"/>
            <a:ext cx="985951" cy="699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teacher\AppData\Local\Microsoft\Windows\Temporary Internet Files\Content.IE5\GPLBT1IQ\MP90040191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0570" y="1206154"/>
            <a:ext cx="1302395" cy="867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teacher\AppData\Local\Microsoft\Windows\Temporary Internet Files\Content.IE5\YYX2MRDN\MM900356702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7429" y="3428999"/>
            <a:ext cx="828675" cy="828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teacher\AppData\Local\Microsoft\Windows\Temporary Internet Files\Content.IE5\7PBRPO7X\MC9003348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2601" y="4509120"/>
            <a:ext cx="806890" cy="818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teacher\AppData\Local\Microsoft\Windows\Temporary Internet Files\Content.IE5\GPLBT1IQ\MC90023067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2601" y="5327828"/>
            <a:ext cx="850521" cy="1198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835357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188640"/>
            <a:ext cx="7031805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Nikde konce ani začátku, běhá dopředu a pozpátku.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Ouško mám a neslyším, nožku mám a neběhám.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Třpytíme se v noci, třpytíme se ve dne,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noci nás obdivuješ, ve dne neuvidíš žádné.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Copak klepe na okno, ale dovnitř nejde?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Jsem před ním, jsem i v něm,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Jsem-li  v něm, jsem i před ním.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Čím je jich více, tím méně váží.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Sedmery má schody, vejde se do kapky vody.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C:\Users\teacher\AppData\Local\Microsoft\Windows\Temporary Internet Files\Content.IE5\WQXP0PH0\MC9003125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6696" y="106223"/>
            <a:ext cx="753750" cy="769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teacher\AppData\Local\Microsoft\Windows\Temporary Internet Files\Content.IE5\7PBRPO7X\MP9004023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7652214" y="805862"/>
            <a:ext cx="800748" cy="1200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teacher\AppData\Local\Microsoft\Windows\Temporary Internet Files\Content.IE5\JRSM172F\MP90043919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2244" y="1876276"/>
            <a:ext cx="620688" cy="620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187" y="2510943"/>
            <a:ext cx="872338" cy="918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teacher\AppData\Local\Microsoft\Windows\Temporary Internet Files\Content.IE5\7PBRPO7X\MC9002167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5768" y="3328817"/>
            <a:ext cx="793444" cy="1117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teacher\AppData\Local\Microsoft\Windows\Temporary Internet Files\Content.IE5\TITHI4I3\MC900441776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2620" y="4437112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teacher\AppData\Local\Microsoft\Windows\Temporary Internet Files\Content.IE5\JRSM172F\MC900440406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0632" y="5191472"/>
            <a:ext cx="795536" cy="795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62614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548680"/>
            <a:ext cx="23024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Použity obrázky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95847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65</TotalTime>
  <Words>532</Words>
  <Application>Microsoft Office PowerPoint</Application>
  <PresentationFormat>Předvádění na obrazovce (4:3)</PresentationFormat>
  <Paragraphs>105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Summer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teacher</dc:creator>
  <cp:keywords>368; 15.5.2013</cp:keywords>
  <cp:lastModifiedBy>teacher</cp:lastModifiedBy>
  <cp:revision>11</cp:revision>
  <dcterms:created xsi:type="dcterms:W3CDTF">2013-04-18T14:33:12Z</dcterms:created>
  <dcterms:modified xsi:type="dcterms:W3CDTF">2013-06-12T11:27:22Z</dcterms:modified>
</cp:coreProperties>
</file>