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9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9D93E-7646-400C-B38A-BCB9BB3F778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2EA40-9D8C-406D-A0F7-FFA9C7615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194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72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958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080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949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287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78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207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58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02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216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656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19F37-8C5F-4937-B75B-E67A1FD496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FA799-11D9-4D26-9AC5-79DFE408A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10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6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25.jp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7" Type="http://schemas.openxmlformats.org/officeDocument/2006/relationships/image" Target="../media/image32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ČÁSTI </a:t>
            </a:r>
            <a:r>
              <a:rPr lang="cs-CZ" sz="4000" dirty="0" smtClean="0"/>
              <a:t>KVETOUCÍCH ROSTLIN (OPAKOVÁNÍ)</a:t>
            </a: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VY_32_INOVACE_06-44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086091"/>
              </p:ext>
            </p:extLst>
          </p:nvPr>
        </p:nvGraphicFramePr>
        <p:xfrm>
          <a:off x="1516013" y="278092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Živá příroda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Rostliny</a:t>
                      </a:r>
                      <a:r>
                        <a:rPr lang="cs-CZ" sz="1400" kern="50" baseline="0" dirty="0" smtClean="0">
                          <a:effectLst/>
                        </a:rPr>
                        <a:t> – části kvetoucích rostlin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12.3.2011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Části kvetoucích rostlin –</a:t>
                      </a:r>
                      <a:r>
                        <a:rPr lang="cs-CZ" sz="1400" kern="50" baseline="0" dirty="0" smtClean="0">
                          <a:effectLst/>
                        </a:rPr>
                        <a:t> o</a:t>
                      </a:r>
                      <a:r>
                        <a:rPr lang="cs-CZ" sz="1400" kern="50" dirty="0" smtClean="0">
                          <a:effectLst/>
                        </a:rPr>
                        <a:t>pakování.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707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KVETOUCÍCH ROSTLIN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Popiš obrázek: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458" y="2276872"/>
            <a:ext cx="2804160" cy="36210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187624" y="355704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</a:t>
            </a:r>
            <a:r>
              <a:rPr lang="cs-CZ" sz="2000" dirty="0" smtClean="0"/>
              <a:t>adzemní část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24914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odzemní část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51222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květ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27401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list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67412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4453" y="4453611"/>
            <a:ext cx="9438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stonek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43803" y="510532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kořen</a:t>
            </a:r>
            <a:endParaRPr lang="cs-CZ" sz="2000" dirty="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1187624" y="3557047"/>
            <a:ext cx="1656184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1222106" y="5249146"/>
            <a:ext cx="1656184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043803" y="4453611"/>
            <a:ext cx="760445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6043803" y="5105321"/>
            <a:ext cx="760445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6004453" y="3687274"/>
            <a:ext cx="760445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6012160" y="3242490"/>
            <a:ext cx="760445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se zakulaceným příčným rohem 20"/>
          <p:cNvSpPr/>
          <p:nvPr/>
        </p:nvSpPr>
        <p:spPr>
          <a:xfrm>
            <a:off x="5964122" y="2512221"/>
            <a:ext cx="760445" cy="400110"/>
          </a:xfrm>
          <a:prstGeom prst="round2Diag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02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Urči, jaký je na obrázku typ kořene: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561737"/>
            <a:ext cx="2383536" cy="1664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8768" y="2561737"/>
            <a:ext cx="713232" cy="1761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686705"/>
            <a:ext cx="1469136" cy="1414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011240" y="5019520"/>
            <a:ext cx="204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ozvětvený kořen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4869160"/>
            <a:ext cx="24456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ořen hlavní </a:t>
            </a:r>
          </a:p>
          <a:p>
            <a:pPr algn="ctr"/>
            <a:r>
              <a:rPr lang="cs-CZ" sz="2000" dirty="0" smtClean="0"/>
              <a:t>s postranními kořínky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02304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vazčitý kořen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418553" y="4865632"/>
            <a:ext cx="2160240" cy="70788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868144" y="4869160"/>
            <a:ext cx="2160240" cy="70788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955416" y="4869160"/>
            <a:ext cx="2160240" cy="70788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16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rozdíl mezi stonky u těchto rostlin?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19647"/>
            <a:ext cx="1512168" cy="2427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120" y="2858882"/>
            <a:ext cx="1538088" cy="17487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383634" y="537321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Stonek dřevnatý (kmen)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06120" y="5373216"/>
            <a:ext cx="2042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tonek dužnatý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465649" y="5344671"/>
            <a:ext cx="1964230" cy="7649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788024" y="5344671"/>
            <a:ext cx="1964230" cy="7649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5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Jaký typ stonku vidíš na obrázcích?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249955"/>
            <a:ext cx="679488" cy="2076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274482"/>
            <a:ext cx="777499" cy="20304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2274482"/>
            <a:ext cx="1218503" cy="2052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1274816" y="4922562"/>
            <a:ext cx="900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lodyha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47946" y="492256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stéblo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92256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stvol</a:t>
            </a:r>
            <a:endParaRPr lang="cs-CZ" sz="20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78651" y="4944785"/>
            <a:ext cx="9001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275271" y="4918008"/>
            <a:ext cx="9001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768244" y="4938766"/>
            <a:ext cx="9001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61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Poznáš, ze kterého stromu jsou tyto listy?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76" y="2996952"/>
            <a:ext cx="1658112" cy="1353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679" y="3021336"/>
            <a:ext cx="1398872" cy="13289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623" y="3021336"/>
            <a:ext cx="1231392" cy="13289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021336"/>
            <a:ext cx="1152128" cy="1334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1043608" y="486916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írovec maďal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52259" y="4886605"/>
            <a:ext cx="11133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třešeň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01459" y="4887189"/>
            <a:ext cx="9044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lípa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486916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javor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618763" y="4867503"/>
            <a:ext cx="1512168" cy="3820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785399" y="4878174"/>
            <a:ext cx="1512168" cy="3820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952839" y="4869160"/>
            <a:ext cx="1512168" cy="3820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043608" y="4878174"/>
            <a:ext cx="1512168" cy="3820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46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Poznáš, ze kterého stromu jsou tyto větvičky?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2632" y="2276872"/>
            <a:ext cx="1076331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276872"/>
            <a:ext cx="1549282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2276872"/>
            <a:ext cx="1379993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1" y="2276872"/>
            <a:ext cx="1827894" cy="1584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131840" y="4617375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modřín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03313" y="461524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smrk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617375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borovice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461524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jedle</a:t>
            </a:r>
            <a:endParaRPr lang="cs-CZ" sz="2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148064" y="4615248"/>
            <a:ext cx="940899" cy="40223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020272" y="4617375"/>
            <a:ext cx="940899" cy="40223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026510" y="4613121"/>
            <a:ext cx="940899" cy="40223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075991" y="4617375"/>
            <a:ext cx="940899" cy="40223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21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jmenují tyto kvetoucí rostliny?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0" name="Obrázek 6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236443"/>
            <a:ext cx="972007" cy="20935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156" y="3161135"/>
            <a:ext cx="764877" cy="2337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258134"/>
            <a:ext cx="1112245" cy="24246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42" y="3161135"/>
            <a:ext cx="1103684" cy="2337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8" name="Obrázek 8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821" y="2236443"/>
            <a:ext cx="646544" cy="24463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" name="TextovéPole 91"/>
          <p:cNvSpPr txBox="1"/>
          <p:nvPr/>
        </p:nvSpPr>
        <p:spPr>
          <a:xfrm>
            <a:off x="736186" y="4971385"/>
            <a:ext cx="1030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divizna</a:t>
            </a:r>
            <a:endParaRPr lang="cs-CZ" sz="20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3689851" y="4663609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onvalinka vonná</a:t>
            </a:r>
            <a:endParaRPr lang="cs-CZ" sz="20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238960" y="5749225"/>
            <a:ext cx="10081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tulipán</a:t>
            </a:r>
            <a:endParaRPr lang="cs-CZ" sz="20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616064" y="5758126"/>
            <a:ext cx="696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růže</a:t>
            </a:r>
            <a:endParaRPr lang="cs-CZ" sz="20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268421" y="506908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kosatec</a:t>
            </a:r>
            <a:endParaRPr lang="cs-CZ" sz="2000" dirty="0"/>
          </a:p>
        </p:txBody>
      </p:sp>
      <p:sp>
        <p:nvSpPr>
          <p:cNvPr id="97" name="Zaoblený obdélník 96"/>
          <p:cNvSpPr/>
          <p:nvPr/>
        </p:nvSpPr>
        <p:spPr>
          <a:xfrm>
            <a:off x="3689851" y="4682826"/>
            <a:ext cx="1296144" cy="688669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Zaoblený obdélník 99"/>
          <p:cNvSpPr/>
          <p:nvPr/>
        </p:nvSpPr>
        <p:spPr>
          <a:xfrm>
            <a:off x="736186" y="5027160"/>
            <a:ext cx="883486" cy="34433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Zaoblený obdélník 100"/>
          <p:cNvSpPr/>
          <p:nvPr/>
        </p:nvSpPr>
        <p:spPr>
          <a:xfrm>
            <a:off x="2221082" y="5788085"/>
            <a:ext cx="883486" cy="34433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Zaoblený obdélník 101"/>
          <p:cNvSpPr/>
          <p:nvPr/>
        </p:nvSpPr>
        <p:spPr>
          <a:xfrm>
            <a:off x="5475741" y="5777112"/>
            <a:ext cx="883486" cy="34433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Zaoblený obdélník 102"/>
          <p:cNvSpPr/>
          <p:nvPr/>
        </p:nvSpPr>
        <p:spPr>
          <a:xfrm>
            <a:off x="7330734" y="5108850"/>
            <a:ext cx="883486" cy="34433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93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100" grpId="0" animBg="1"/>
      <p:bldP spid="101" grpId="0" animBg="1"/>
      <p:bldP spid="102" grpId="0" animBg="1"/>
      <p:bldP spid="10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914" y="683535"/>
            <a:ext cx="971639" cy="2068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365" y="3717032"/>
            <a:ext cx="1307200" cy="2042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1" y="683535"/>
            <a:ext cx="1819416" cy="2068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870" y="670753"/>
            <a:ext cx="902191" cy="20814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509" y="3701820"/>
            <a:ext cx="1212447" cy="2042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717032"/>
            <a:ext cx="808444" cy="2042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179743" y="2996952"/>
            <a:ext cx="8710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narcis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299695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sedmikráska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00914" y="2996952"/>
            <a:ext cx="10920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řebříček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9048" y="6021288"/>
            <a:ext cx="16124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asanka hajní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89521" y="6051161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sněženka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49327" y="6093296"/>
            <a:ext cx="1391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slunečnice</a:t>
            </a:r>
            <a:endParaRPr lang="cs-CZ" sz="20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809048" y="6093296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595383" y="3068960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580526" y="3032956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6640729" y="6165304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809048" y="3063674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521944" y="6123123"/>
            <a:ext cx="1612411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86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7787" y="764704"/>
            <a:ext cx="924981" cy="2009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901" y="764704"/>
            <a:ext cx="1004836" cy="20096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340" y="3789040"/>
            <a:ext cx="1099641" cy="178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508" y="764704"/>
            <a:ext cx="1094874" cy="20096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146" y="3789040"/>
            <a:ext cx="753878" cy="178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500" y="3789040"/>
            <a:ext cx="1289529" cy="17855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190901" y="312169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blatouch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6305" y="3121698"/>
            <a:ext cx="8835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hořec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8727" y="313089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rvosenka jarní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90902" y="5893241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lčí mák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31976" y="5893241"/>
            <a:ext cx="9730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kopřiva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95718" y="5893241"/>
            <a:ext cx="8079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astra</a:t>
            </a:r>
            <a:endParaRPr lang="cs-CZ" sz="20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6308727" y="3130893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308727" y="5893241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618379" y="5934080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98164" y="5890537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866865" y="3121698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479845" y="3130893"/>
            <a:ext cx="1800200" cy="40011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63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Popiš části květu: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8577" y="1876761"/>
            <a:ext cx="3449870" cy="38756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415717" y="3212976"/>
            <a:ext cx="455724" cy="21602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95858" y="1876761"/>
            <a:ext cx="2179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t</a:t>
            </a:r>
            <a:r>
              <a:rPr lang="cs-CZ" sz="2000" dirty="0" smtClean="0"/>
              <a:t>yčinka </a:t>
            </a:r>
          </a:p>
          <a:p>
            <a:pPr algn="ctr"/>
            <a:r>
              <a:rPr lang="cs-CZ" sz="2000" dirty="0" smtClean="0"/>
              <a:t>(samčí část květu)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3451713"/>
            <a:ext cx="1660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orunní lístek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84100" y="1903265"/>
            <a:ext cx="2342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estík</a:t>
            </a:r>
          </a:p>
          <a:p>
            <a:pPr algn="ctr"/>
            <a:r>
              <a:rPr lang="cs-CZ" sz="2000" dirty="0" smtClean="0"/>
              <a:t>(samičí část květu)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71216" y="4269479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kalich</a:t>
            </a:r>
            <a:endParaRPr lang="cs-CZ" sz="2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1560" y="1903265"/>
            <a:ext cx="2032019" cy="70788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639315" y="1889945"/>
            <a:ext cx="2032019" cy="70788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3429000"/>
            <a:ext cx="1588133" cy="422823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445201" y="4269479"/>
            <a:ext cx="1588133" cy="422823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64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2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Roztřiď plody na dužnaté a suché: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9622" y="3645024"/>
            <a:ext cx="1552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dužnatý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7824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suchý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364502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dužnatý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42105" y="3645024"/>
            <a:ext cx="1574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suchý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582129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dužnatý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25625" y="5821296"/>
            <a:ext cx="13004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suchý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63143" y="580578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dužnatý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32875" y="5805781"/>
            <a:ext cx="13927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lod suchý</a:t>
            </a:r>
            <a:endParaRPr lang="cs-CZ" sz="20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899592" y="3717032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2915816" y="3717032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663143" y="3717032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674058" y="3681028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749481" y="5857300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4663143" y="5841785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2845949" y="5854222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885653" y="5854222"/>
            <a:ext cx="1440160" cy="3281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767" y="2354909"/>
            <a:ext cx="1486993" cy="1115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824" y="4481661"/>
            <a:ext cx="1074128" cy="1074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6876" y="4478635"/>
            <a:ext cx="1626427" cy="10836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5" y="2372465"/>
            <a:ext cx="1113127" cy="1113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718" y="2372465"/>
            <a:ext cx="1228341" cy="1113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875" y="2132855"/>
            <a:ext cx="1010173" cy="1375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801" y="4521561"/>
            <a:ext cx="1574073" cy="10467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1444" y="4514428"/>
            <a:ext cx="1565387" cy="1035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785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KVÍZOVÁ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ČESNEK MEDVĚDÍ je:</a:t>
            </a:r>
          </a:p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z</a:t>
            </a:r>
            <a:r>
              <a:rPr lang="cs-CZ" dirty="0" smtClean="0">
                <a:hlinkClick r:id="rId2" action="ppaction://hlinksldjump"/>
              </a:rPr>
              <a:t>elenina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j</a:t>
            </a:r>
            <a:r>
              <a:rPr lang="cs-CZ" dirty="0" smtClean="0">
                <a:hlinkClick r:id="rId2" action="ppaction://hlinksldjump"/>
              </a:rPr>
              <a:t>edovatá rostlina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bylina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z</a:t>
            </a:r>
            <a:r>
              <a:rPr lang="cs-CZ" dirty="0" smtClean="0">
                <a:hlinkClick r:id="rId2" action="ppaction://hlinksldjump"/>
              </a:rPr>
              <a:t>víře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9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>
                <a:hlinkClick r:id="rId2" action="ppaction://hlinksldjump"/>
              </a:rPr>
              <a:t>VRAŤ SE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40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>
                <a:hlinkClick r:id="rId2" action="ppaction://hlinksldjump"/>
              </a:rPr>
              <a:t>POKRAČUJ DÁL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6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ŠTIKOVÁ, Věra. </a:t>
            </a:r>
            <a:r>
              <a:rPr lang="cs-CZ" sz="1800" i="1" dirty="0"/>
              <a:t>PRVOUKA 3 : UČEBNICE PRO 3.ROČNÍK ZÁKLADNÍ ŠKOLY</a:t>
            </a:r>
            <a:r>
              <a:rPr lang="cs-CZ" sz="1800" dirty="0"/>
              <a:t>. Brno : Nová škola, 2006. 75 s. ISBN 80-7289-044-1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MÜHLHAUSEROVÁ, Hana; SVOBODOVÁ, Jaromíra. </a:t>
            </a:r>
            <a:r>
              <a:rPr lang="cs-CZ" sz="1800" i="1" dirty="0"/>
              <a:t>PRVOUKA 2 : Učebnice pro 2. ročník základní školy</a:t>
            </a:r>
            <a:r>
              <a:rPr lang="cs-CZ" sz="1800" dirty="0"/>
              <a:t>. Brno : Nová škola, 2003. 63 s. ISBN 80-7289-034-4</a:t>
            </a:r>
            <a:r>
              <a:rPr lang="cs-CZ" sz="1800" dirty="0" smtClean="0"/>
              <a:t>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2011-03-10].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File:Blueberry.jpg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2011-03-10]. </a:t>
            </a:r>
            <a:r>
              <a:rPr lang="cs-CZ" sz="1800" dirty="0"/>
              <a:t>Dostupné z WWW: &lt;http://commons.wikimedia.org/wiki/File:Walnut%27s_Home.jpg&gt;.</a:t>
            </a:r>
            <a:endParaRPr lang="cs-CZ" sz="1800" dirty="0" smtClean="0"/>
          </a:p>
          <a:p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2011-03-10].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File:Red_Apple.jpg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2011-03-10]. </a:t>
            </a:r>
            <a:r>
              <a:rPr lang="cs-CZ" sz="1800" dirty="0"/>
              <a:t>Dostupné z WWW: &lt;http://commons.wikimedia.org/wiki/File:Ripened_poppy_seed_head_-_geograph.org.uk_-_1451557.jpg</a:t>
            </a:r>
            <a:r>
              <a:rPr lang="cs-CZ" sz="1800" dirty="0" smtClean="0"/>
              <a:t>&gt;.</a:t>
            </a:r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44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2011-03-10]. </a:t>
            </a:r>
            <a:r>
              <a:rPr lang="cs-CZ" dirty="0"/>
              <a:t>Dostupné z WWW: &lt;http://commons.wikimedia.org/wiki/File:Peas_-_Studio_-_2011.jpg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2011-03-10]. </a:t>
            </a:r>
            <a:r>
              <a:rPr lang="cs-CZ" dirty="0"/>
              <a:t>Dostupné z WWW: &lt;http://commons.wikimedia.org/wiki/File:Cherry_Stella444.jpg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2011-03-10]. </a:t>
            </a:r>
            <a:r>
              <a:rPr lang="cs-CZ" dirty="0"/>
              <a:t>Dostupné z WWW: &lt;http://commons.wikimedia.org/wiki/File:Slivo%C5%88_%C5%A1vestka,_plum.jpg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2011-03-10].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File:Kidney_beans.jpg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72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313</Words>
  <Application>Microsoft Office PowerPoint</Application>
  <PresentationFormat>Předvádění na obrazovce (4:3)</PresentationFormat>
  <Paragraphs>110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 ČÁSTI KVETOUCÍCH ROSTLIN (OPAKOVÁNÍ)</vt:lpstr>
      <vt:lpstr>ČÁSTI KVETOUCÍCH ROSTLIN</vt:lpstr>
      <vt:lpstr>KOŘENY</vt:lpstr>
      <vt:lpstr>STONEK</vt:lpstr>
      <vt:lpstr>Jaký typ stonku vidíš na obrázcích?</vt:lpstr>
      <vt:lpstr>LISTY</vt:lpstr>
      <vt:lpstr>Poznáš, ze kterého stromu jsou tyto větvičky?</vt:lpstr>
      <vt:lpstr>KVĚTY</vt:lpstr>
      <vt:lpstr>Prezentace aplikace PowerPoint</vt:lpstr>
      <vt:lpstr>Prezentace aplikace PowerPoint</vt:lpstr>
      <vt:lpstr>Popiš části květu:</vt:lpstr>
      <vt:lpstr>PLODY</vt:lpstr>
      <vt:lpstr>KVÍZOVÁ OTÁZKA</vt:lpstr>
      <vt:lpstr>ŠPATNĚ </vt:lpstr>
      <vt:lpstr>SPRÁVNĚ </vt:lpstr>
      <vt:lpstr>POUŽITÁ LITERATURA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KVETOUCÍCH ROSTLIN</dc:title>
  <dc:creator>Zdeňka Halamová</dc:creator>
  <cp:lastModifiedBy>Zdeňka Halamová</cp:lastModifiedBy>
  <cp:revision>41</cp:revision>
  <dcterms:created xsi:type="dcterms:W3CDTF">2011-04-24T08:38:37Z</dcterms:created>
  <dcterms:modified xsi:type="dcterms:W3CDTF">2012-04-05T08:28:04Z</dcterms:modified>
</cp:coreProperties>
</file>