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eacher" initials="t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2-03T18:49:12.131" idx="1">
    <p:pos x="10" y="10"/>
    <p:text/>
  </p:cm>
  <p:cm authorId="0" dt="2012-12-03T18:49:22.536" idx="2">
    <p:pos x="146" y="146"/>
    <p:text/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35C4EB-57FB-491D-B37C-12B9065104D0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234855-02A5-4FB3-B3E1-A5618D84C5C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44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234855-02A5-4FB3-B3E1-A5618D84C5CE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41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623AEA6-A0CE-4BDA-B169-038EDF5A50FC}" type="datetimeFigureOut">
              <a:rPr lang="cs-CZ" smtClean="0"/>
              <a:t>12.6.2013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7AED184-A163-46C1-91D0-3F8F6D5FED5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955234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Jazyk a jazyková 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komunikace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VY_12_INOVACE_373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Česká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j</a:t>
                      </a: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azyk a literatura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Ovoce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Procvičení tvorby slova z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písmen s procvičením názvů ovoce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4.12.2012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26.2.2013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71175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 z písmen názvy ovoce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0541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acher\AppData\Local\Microsoft\Windows\Temporary Internet Files\Content.IE5\JRSM172F\MC900441708[1].pn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1141" y="2846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119675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B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119675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L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83671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3789040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J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7931" y="3933056"/>
            <a:ext cx="45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589240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291629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eacher\AppData\Local\Microsoft\Windows\Temporary Internet Files\Content.IE5\GPLBT1IQ\MP900422958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87824" y="1389593"/>
            <a:ext cx="311601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764704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U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4797152"/>
            <a:ext cx="45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H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5258817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2636912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Š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3717032"/>
            <a:ext cx="684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1124744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0715180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teacher\AppData\Local\Microsoft\Windows\Temporary Internet Files\Content.IE5\7PBRPO7X\MC9001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1600567"/>
            <a:ext cx="4671588" cy="34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696770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Š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29309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1124744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28901" y="4293096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T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5805264"/>
            <a:ext cx="45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908720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492896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7359184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teacher\AppData\Local\Microsoft\Windows\Temporary Internet Files\Content.IE5\JRSM172F\MC9004368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515" y="2569413"/>
            <a:ext cx="2592288" cy="2513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1844824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Š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58924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T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306489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12360" y="407707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1268760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Ň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83671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Ř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693856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teacher\AppData\Local\Microsoft\Windows\Temporary Internet Files\Content.IE5\7PBRPO7X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47072"/>
            <a:ext cx="2650604" cy="239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4077072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J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4221088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H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1268760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348880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105273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D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51723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189631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teacher\AppData\Local\Microsoft\Windows\Temporary Internet Files\Content.IE5\7PBRPO7X\MC9001935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250" y="1218616"/>
            <a:ext cx="2952328" cy="3658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19672" y="141277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851025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B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5373216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3861048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K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306896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01317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V</a:t>
            </a:r>
            <a:endParaRPr lang="cs-CZ" sz="6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260649"/>
            <a:ext cx="134470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371157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teacher\AppData\Local\Microsoft\Windows\Temporary Internet Files\Content.IE5\GPLBT1IQ\MC900423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08920"/>
            <a:ext cx="2448272" cy="307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1844824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268760"/>
            <a:ext cx="4844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Í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4941168"/>
            <a:ext cx="457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B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68344" y="335699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Z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119675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0612560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teacher\AppData\Local\Microsoft\Windows\Temporary Internet Files\Content.IE5\GPLBT1IQ\MC900088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42653"/>
            <a:ext cx="3559930" cy="315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134076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12360" y="5805264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1340768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G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08664" y="418868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83671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E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780928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3796591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Š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3140123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teacher\AppData\Local\Microsoft\Windows\Temporary Internet Files\Content.IE5\7PBRPO7X\MC900193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168352" cy="371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data:image/jpeg;base64,/9j/4AAQSkZJRgABAQAAAQABAAD/2wCEAAkGBhQSEBQUEhQUFBQUFhUVFBYVGBQVFBcUFRYYFBQUGBQXHCYeFxkkGhcXHy8gIycpLCwsFh4xNTAqNSYrLCkBCQoKDgwOGg8PGikfHCQpLCwsKSwpLCwpKSwpKSwpLCkpLCksLCwsKSwqKSkpLCwpLCwsLCksKSksLCkpLCwsLP/AABEIANUA7QMBIgACEQEDEQH/xAAcAAABBQEBAQAAAAAAAAAAAAAAAQIDBAUGBwj/xAA5EAABAwIDBQcDBAEDBQEAAAABAAIRAyEEMVEFEkFhcQaBkaGxwfAi0eEHEzLxUhVCchYzQ2KSFP/EABoBAQADAQEBAAAAAAAAAAAAAAABAgMEBQb/xAAmEQEBAAIBBAIBBAMAAAAAAAAAAQIDEQQSITFBURQFEzJCIjNx/9oADAMBAAIRAxEAPwD3FCEIBCEIBCEIBCEIBCEIBCEIBCEIBCEIBCEIBCEIBCEIBCEIBCEIBCEIBCEIBCEIBCEIBCEIBCEIBCEIBMrVQ1pccgCT0Fynrm+32PNLBmDG+5rD0MkjviO9U2ZdmNy+lsce7KQ/Yfaj9+s6m4Rc7hGVhJYTN3AcRax0XQrzj9L8G59StXeS4MIp0wTZrnDeqEdxaO8r0N2IaM3AdSFn09yuEuVW2STLiJEKAY6n/mz/AOm/dSteDkQel1uz4OQklEoFQhCAQhCAQhCAQhCAQhCAQhCAQhCAQhCAQhNc8ASTA1KByFlYvtHSZYHePLLxWNjO07nCGPazpn4qtykaY6sr8OmxePp0hNR7WjmQPJc3tL9RaFOdwOqHX+I+/kuP2w+oZd/LmCZ75XHY/Eum9isstl+Hoael1+87y7baH6rVjO4Gs0hu94l32XO4ztjXxQLKlRzmiHQYiQdO9cpVqmVcwtQzwH0xbI8RK5tmd7bzXo5adEwvZPK3R2m6k0tDjd0kCc7X9EO2o8xBk/LXSYfCB+8SOJUGPp7gAaDJva+eVlGH8Y6NH7c1Tx5aOFxROZWzhdpFokEjvIXObP2VWdEseAby76RHfxXRYbAsb/3HAnr7BaRz7ey3z5aNLtTWH8alTuJ9ytDC9vK7c5d1DfaFjvxNICBHd+Vn4jEjgfRW7rPlz3Vry94vRcB+oDHWqMLeY+x+66TBbSp1RNN4dy4+C8Kfj3Dj4fZW9ndpHMcCHQRkR+Fpjs+3Ls6Oe8XuiFx/Zvt2yrDKxDXcHcD1XXhy2l5efnhcLxSoQhSoEIQgEIQgEIQgEIQgEIXO9pe0Yogsafq4n/GeA5qLZJzV9evLZl24rm1u0LKNh9T9BkOpXF7T7QOqH6nEngwWaAubxu3nued3X+RvNpy1+6ya+NdcTmTMZ85XLlstfS9N+lds5y9tzE7azAIAVA7XGs+ixa1QnLLXiVG8mBOkDKFny9L8PCR0H/UBZlHl6qtV2ox/8qdN3Vo9QsOFOGGJdJAsI8PBT3VS9Dr+lyrWoD/w0/A/dQ1sXT3YDGN0LbELPf8A2oyFW3n2j8TXPhewe0jTBgtN5+psk85U7+0b+FulvRZBaliyInT4fS4/bLzcklM/1Y8Z8VRJgfO5NDbHln7KeVbhjPhcftAzmU3/AFMqmxhKbuqzK4xeOPk59CoBtC/391Wc1NAHHl+VLK48NjBbYLTey9W7D9tQQKVU2yBP+38LxJjt62Zi2p/9fstHYu0yx4vxsfbor45cOTdpmyPp4FKuS7Cdo/36f7bz9bBbm3TqF1q6JeXh5Y3G8UIQhSqEIQgEIQgEISFBn7c2n+zSLv8AcbN669AvI9vY9z6kAkxcnMEnO/FdT232xvOIabN+kdeJ8fRcRSZvan8yZ5XXJty5vD6j9K6WY4/uZK9HDb5GnG3iYVobLaCc4nvhaVDBqyzDiDrNv7WT1tm/6ZQ2cM4+6jOyQ52gA48uC3P2bxbr7Jww/L+lLD96ufp7LAm0nh90mLwYyAzuc78l0YYIIVDEUibeA4qUTdeXK4rAFoJ4a+yqVMOQATkcrrpcZSEHiOI4LExFK2WWaix0Y7O6M8tSkhSVGqKFBfCN4UcKYpzGKYxyiNjFKzW3enjKO9IfZWjmyR7iZVwsZcf7U7U7dUsqzq2HLQNJkcigib2vnH+XHxz71qOAIgqpXwsA3sfUC3nbvUs+XT9jtuup1GOB+phE8x/XqveMLiBUY17cnAEd6+Ztk1wHg5G06Rr6eK9y/T3ae/QNMm7CCP8Ai78+q2wvw8vrdf8AaOsQhC1eaEIQgEIQgFU2rif26T3cQLdTYK2sTtXWikBqSfAfchRleI01492cjy/tHiDvho6dT8KZhKIbIi8ge5lG0vqqNP8AjJ75lSNN78b+N159fca526pIu0m5Ky0XVJtWD8vkrlKqLlTHPslWqdP7oc26kpuSCoBKu47aoVrW+dFXe6Z5HXyVmqJk8PfRUqmffkoaysrFSRHNZeLqaclsYqBOqwKlYBzgRMi3IhQ6tao91005pA9IVDe0FPpuhRApQb6qYyyqcOvyy/Kc7UWAUZfcxknh05W5KzmyIREHr8nVI25m6HcZT2jj4+llZjYe0QIjOI5J7mSD0UTj89FOxFLFCjTio2LA26f0vT/04xu7XA4OBafCW+YXnP7f1dD6j54Lr+yVfcrMM5OafNXx9uTqJ3YV7SEIQuh4YQhCAQhCAXM9sn2YOTiumXL9s2/x6H1VNn8XR03+2PPsaLyOHslpVJffK3hkI81LWbcqiasEwfaMjbvHmuF9pr848Lj3z5eHBPw9SDBB+xVH9/jx4+Ponsxu/ULic80RljW22uIE5/MlG+tbqs+nVMe/TgoquKnlx1t18lZyft+Vo4mxHD7qo+pe5VavVg8lAcTKL9h2MdJ5cen9rGxboqTAMDI5XCv1sRa+azMXe+XujbCKZCY5ylqsuRpqoioMqSfKPVSUh87lC7hE8/wnNdBUxnys7t+mmildTAgt0E319lXpvMjyU2+I8ZGisyyNa3eIGp7uqIIJGhIRujPz9c02NdFLKxIwqxSdw71XcIyvl6TCe20c4hSpUjf5ErothCHBYWHpSJ5xHWT7LodiM+oK0cu3+Ne10jLQeQ9E9MpCGgch6J66XghCEIBCEIBYHa2n9DDoT7H7rfWX2jo71A8iD7e6rl6a6bxsleZ1m3iMpVJwA3t4TLTHXgfFaWLpiTrPlH3VCpcSbR00t6ea4LH2OnLnFnE68yElIkEhskHXlJHfCkxVMtkyJ+kaEgiZgWjLxUJf39bHw70dXPMWKWLlp5DnfkOZVSripNuHC9hz+cU/e0F4MkX3tCqoBaTB/kI6gmYVoz4nJ9XGSLxPLM8Aom4poa4ES4xBk2AzEc1FWaZ8raf2q76aJ7YV1a4Vaoc57/6SvpnwT6UA3G9Y8SMxbwN0RfCNk5azbmVDUF/l1Kxkd10xwRSxCc05p1TnAbsRec+WkJRERF5zuLZR7qWRWOiO8idMlKxtgT/Eug6z0UdOml3OPzqpZ5J2OjTPjJAtc/NFF7KdlgJHCbjgTGfuo/28jIgmDr1KlQgHzqpKFO/onBtgY9rC3zqpafDn48AilWaLcl1PZfDb9Zg1cPBc3QXe/p7gt6qHcGAnvNh6+S0x9vO6jLjGvRwhCF0PGCEIQCEIQCixNHfY5uoIUqEHl+1KO64zaCfysXEsjxtp19bruO1+z4dvAWdfvyPzmuOxFImI1g9dPVcWc4r6not3dhKy8Uwb2c5DWIjx4qEAgyctOmvqr1SnBbw4R3xla2apPbqMr3m8mDlcCbqr0plyrl5/HH59lA4yp2Ut5xDc78hEXF1FTqbp4cRe+dvuoWqN9QiCJ69M/VNqmLR+E6o2R4+SY8jhaOHzNSrUbqI3Cd4AzG7eSIzRRw7nBzgCQ2N46TqUVGp1OQOR9kZ5WojRv3keSjqUzGWVjy+QrAH1Z/c/iybXbfKPHxuiLVNzUpJcSTmTJKsVBlkmBqKiRGWn570kkmw+cUFt05jiMrcFLOn03GwJMePd5Jjqfd1U2Hp3mcvuI7pI8Eldg37cDnnkbWUqX2kp07HTOYPETHcm03XtkpN/O+fDQFFIZjL8XA8VLO+l7CjLjK9Z7CYLcw5eR/M26N/JPgvLtiYU1KjGtuSQB3mAvasHSFOm1jcmtAHdxW2uPG6zP+q7KWVCKicHrZ56VCYHJ0oFQhCAQhCCjtfA/u0nN45t6rzHHUiCQbXvrIOa9cK4vthseD+40Wdnyd+Vjtx5nL0eh39mXbflwtVsg21JPG+R6WHSVSeDuxpmR15LUrNj5Noz8lmYmnE+cc8lzPpMMuVapHCb+R4jxUBHzp/asVrNB3p4ERlGXWZUBdx/qNEaykq0YaDa88QTblwVdx8FK4T4qMtRHIq090gOBkRIyOuaA6PPwSOM5mUhb4op/wBKSCeUDqo3fLqWiyZEXiQSYgC5txmyiOV0Vh1ICRvZWnVRkCeXmpKoAjdM2EmIvmR3KID8Ii/ZG1CDIsR/SUNET4JWsLjHHLRDRdSoka6LyOI1I5oo0y9wAzNrmOaWlEiRI4gaIi8gQJsPRFKRrYP2UrAmtIlW8BhDUqBrRcm359VMY7MpjPLtP0/2dd1Z2TfpZ/yi57h6rum4hYGCDaVNrG5NEdTxPeVZbil2YziPm9uffla2m11M2qsWnilZp4lWZtVtRSNes9lZWab1CVsFLKja5PQOQhCAUWJw4e0tcJBEFSpEHmu3NlGlUIIyu08CNVzmMp5QCDeTrxFuXmvXdsbMbXp7ps4XadD9l5ttPZzmOc1wgt+W1XLsw4r3uj6rvnF9xzFVqiq0oMGDkREEG2q0q1CDkZ9lUqM5LJ68zUylqsM5EO5z7qUs4C6ieJzk/LIcmNIiIvOd/CErKJcYaCTnHzol5c0VWwYkGOIy8URVdzU17FK8/OfGyaeHuiEcIMg363snvbciQb5jIpWtLieQkydOvoitpoeDJIzmL5EnPmlpME3MDWJ6JoantHPx5Ir6EpzHxwnqmSnAyb3tb2UsssitbK7Hs9s/9pu+4Q5wsNG/crH2Ns8SHuyGQ159F0Laq6NePHmvG6vf3f44r/8A+hPbXVJpU9Nq3eavUq6uUayzqVNXqFNBo0aivUXKjQpLQosQWaanCiptUqhJyEIQCa5OTXIIXuWPtrZrazb2cMj7HULWqBUa4UWS+1scrjeY882lsx1Mw4dD00Kya9KZkXJz1XoO0KciCJXLY7Ai8Lnz18ensdP1svjLxXNvYWmRYjRQ1GXMX4yJ71q4nD9J5BUXsg8e63mseHpY7ZfMVNwQbHkeA6prGtn6pi+WsW81K5sclE4cQPVQv3yoo1y84SPAm2U8c0599B6d8qMKTvhISFOL9fHM+KjLomD68UUucOHgkBGZg8lF+8AfZWcNgXvj6Y5n2Vpiw2b8Z8o2mYzhauAwHF3cFcwOxovEnUrcwuxyeC1xxebt6i5eIpUWFX6GGK1cLsTktXD7H5LaODKsahgyrtLALapbM5K1TwUK7NkUcByV6lgloswymbSUCpTwysspKXdSwgQNTkIQCEIQCQpUIInsVarRV2E0tQYmJwUrExeySV2bqKgfg1WxaXh55idhlZtbYLl6c7Z40UbtmDRVuLWbLPVeU1Oz7+Hoqr9gVPg/K9cOyRomnYzdFXsjT8jP7ePu2BVP9flA7O1PgXsH+iN0TxsVuidkT+Rn9vHm9lah4nwCs0exROe8e/7L1tuyG6KZuzBonYi78r7rzTBdi93JoHctvC9lo4LtW4EaKVuGCtMWd2OdwvZ8DgtOhsoDgtRtMJ0K0jO5cqtPBgKUUQpkKyhgpp26lQgSEqEIBCEIBCEIBCEIBCEIBCEIBJCEIEhJuoQoSNxLuJEIF3EbqEICEsIQpQISoQgEIQgEIQgEIQgEIQgEIQgEIQg//9k="/>
          <p:cNvSpPr>
            <a:spLocks noChangeAspect="1" noChangeArrowheads="1"/>
          </p:cNvSpPr>
          <p:nvPr/>
        </p:nvSpPr>
        <p:spPr bwMode="auto">
          <a:xfrm>
            <a:off x="1547664" y="-472033"/>
            <a:ext cx="2257425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QSEBQUEhQUFBQUFhUVFBYVGBQVFBcUFRYYFBQUGBQXHCYeFxkkGhcXHy8gIycpLCwsFh4xNTAqNSYrLCkBCQoKDgwOGg8PGikfHCQpLCwsKSwpLCwpKSwpKSwpLCkpLCksLCwsKSwqKSkpLCwpLCwsLCksKSksLCkpLCwsLP/AABEIANUA7QMBIgACEQEDEQH/xAAcAAABBQEBAQAAAAAAAAAAAAAAAQIDBAUGBwj/xAA5EAABAwIDBQcDBAEDBQEAAAABAAIRAyEEMVEFEkFhcQaBkaGxwfAi0eEHEzLxUhVCchYzQ2KSFP/EABoBAQADAQEBAAAAAAAAAAAAAAABAgMEBQb/xAAmEQEBAAIBBAIBBAMAAAAAAAAAAQIDEQQSITFBURQFEzJCIjNx/9oADAMBAAIRAxEAPwD3FCEIBCEIBCEIBCEIBCEIBCEIBCEIBCEIBCEIBCEIBCEIBCEIBCEIBCEIBCEIBCEIBCEIBCEIBCEIBCEIBMrVQ1pccgCT0Fynrm+32PNLBmDG+5rD0MkjviO9U2ZdmNy+lsce7KQ/Yfaj9+s6m4Rc7hGVhJYTN3AcRax0XQrzj9L8G59StXeS4MIp0wTZrnDeqEdxaO8r0N2IaM3AdSFn09yuEuVW2STLiJEKAY6n/mz/AOm/dSteDkQel1uz4OQklEoFQhCAQhCAQhCAQhCAQhCAQhCAQhCAQhCAQhNc8ASTA1KByFlYvtHSZYHePLLxWNjO07nCGPazpn4qtykaY6sr8OmxePp0hNR7WjmQPJc3tL9RaFOdwOqHX+I+/kuP2w+oZd/LmCZ75XHY/Eum9isstl+Hoael1+87y7baH6rVjO4Gs0hu94l32XO4ztjXxQLKlRzmiHQYiQdO9cpVqmVcwtQzwH0xbI8RK5tmd7bzXo5adEwvZPK3R2m6k0tDjd0kCc7X9EO2o8xBk/LXSYfCB+8SOJUGPp7gAaDJva+eVlGH8Y6NH7c1Tx5aOFxROZWzhdpFokEjvIXObP2VWdEseAby76RHfxXRYbAsb/3HAnr7BaRz7ey3z5aNLtTWH8alTuJ9ytDC9vK7c5d1DfaFjvxNICBHd+Vn4jEjgfRW7rPlz3Vry94vRcB+oDHWqMLeY+x+66TBbSp1RNN4dy4+C8Kfj3Dj4fZW9ndpHMcCHQRkR+Fpjs+3Ls6Oe8XuiFx/Zvt2yrDKxDXcHcD1XXhy2l5efnhcLxSoQhSoEIQgEIQgEIQgEIQgEIXO9pe0Yogsafq4n/GeA5qLZJzV9evLZl24rm1u0LKNh9T9BkOpXF7T7QOqH6nEngwWaAubxu3nued3X+RvNpy1+6ya+NdcTmTMZ85XLlstfS9N+lds5y9tzE7azAIAVA7XGs+ixa1QnLLXiVG8mBOkDKFny9L8PCR0H/UBZlHl6qtV2ox/8qdN3Vo9QsOFOGGJdJAsI8PBT3VS9Dr+lyrWoD/w0/A/dQ1sXT3YDGN0LbELPf8A2oyFW3n2j8TXPhewe0jTBgtN5+psk85U7+0b+FulvRZBaliyInT4fS4/bLzcklM/1Y8Z8VRJgfO5NDbHln7KeVbhjPhcftAzmU3/AFMqmxhKbuqzK4xeOPk59CoBtC/391Wc1NAHHl+VLK48NjBbYLTey9W7D9tQQKVU2yBP+38LxJjt62Zi2p/9fstHYu0yx4vxsfbor45cOTdpmyPp4FKuS7Cdo/36f7bz9bBbm3TqF1q6JeXh5Y3G8UIQhSqEIQgEIQgEISFBn7c2n+zSLv8AcbN669AvI9vY9z6kAkxcnMEnO/FdT232xvOIabN+kdeJ8fRcRSZvan8yZ5XXJty5vD6j9K6WY4/uZK9HDb5GnG3iYVobLaCc4nvhaVDBqyzDiDrNv7WT1tm/6ZQ2cM4+6jOyQ52gA48uC3P2bxbr7Jww/L+lLD96ufp7LAm0nh90mLwYyAzuc78l0YYIIVDEUibeA4qUTdeXK4rAFoJ4a+yqVMOQATkcrrpcZSEHiOI4LExFK2WWaix0Y7O6M8tSkhSVGqKFBfCN4UcKYpzGKYxyiNjFKzW3enjKO9IfZWjmyR7iZVwsZcf7U7U7dUsqzq2HLQNJkcigib2vnH+XHxz71qOAIgqpXwsA3sfUC3nbvUs+XT9jtuup1GOB+phE8x/XqveMLiBUY17cnAEd6+Ztk1wHg5G06Rr6eK9y/T3ae/QNMm7CCP8Ai78+q2wvw8vrdf8AaOsQhC1eaEIQgEIQgFU2rif26T3cQLdTYK2sTtXWikBqSfAfchRleI01492cjy/tHiDvho6dT8KZhKIbIi8ge5lG0vqqNP8AjJ75lSNN78b+N159fca526pIu0m5Ky0XVJtWD8vkrlKqLlTHPslWqdP7oc26kpuSCoBKu47aoVrW+dFXe6Z5HXyVmqJk8PfRUqmffkoaysrFSRHNZeLqaclsYqBOqwKlYBzgRMi3IhQ6tao91005pA9IVDe0FPpuhRApQb6qYyyqcOvyy/Kc7UWAUZfcxknh05W5KzmyIREHr8nVI25m6HcZT2jj4+llZjYe0QIjOI5J7mSD0UTj89FOxFLFCjTio2LA26f0vT/04xu7XA4OBafCW+YXnP7f1dD6j54Lr+yVfcrMM5OafNXx9uTqJ3YV7SEIQuh4YQhCAQhCAXM9sn2YOTiumXL9s2/x6H1VNn8XR03+2PPsaLyOHslpVJffK3hkI81LWbcqiasEwfaMjbvHmuF9pr848Lj3z5eHBPw9SDBB+xVH9/jx4+Ponsxu/ULic80RljW22uIE5/MlG+tbqs+nVMe/TgoquKnlx1t18lZyft+Vo4mxHD7qo+pe5VavVg8lAcTKL9h2MdJ5cen9rGxboqTAMDI5XCv1sRa+azMXe+XujbCKZCY5ylqsuRpqoioMqSfKPVSUh87lC7hE8/wnNdBUxnys7t+mmildTAgt0E319lXpvMjyU2+I8ZGisyyNa3eIGp7uqIIJGhIRujPz9c02NdFLKxIwqxSdw71XcIyvl6TCe20c4hSpUjf5ErothCHBYWHpSJ5xHWT7LodiM+oK0cu3+Ne10jLQeQ9E9MpCGgch6J66XghCEIBCEIBYHa2n9DDoT7H7rfWX2jo71A8iD7e6rl6a6bxsleZ1m3iMpVJwA3t4TLTHXgfFaWLpiTrPlH3VCpcSbR00t6ea4LH2OnLnFnE68yElIkEhskHXlJHfCkxVMtkyJ+kaEgiZgWjLxUJf39bHw70dXPMWKWLlp5DnfkOZVSripNuHC9hz+cU/e0F4MkX3tCqoBaTB/kI6gmYVoz4nJ9XGSLxPLM8Aom4poa4ES4xBk2AzEc1FWaZ8raf2q76aJ7YV1a4Vaoc57/6SvpnwT6UA3G9Y8SMxbwN0RfCNk5azbmVDUF/l1Kxkd10xwRSxCc05p1TnAbsRec+WkJRERF5zuLZR7qWRWOiO8idMlKxtgT/Eug6z0UdOml3OPzqpZ5J2OjTPjJAtc/NFF7KdlgJHCbjgTGfuo/28jIgmDr1KlQgHzqpKFO/onBtgY9rC3zqpafDn48AilWaLcl1PZfDb9Zg1cPBc3QXe/p7gt6qHcGAnvNh6+S0x9vO6jLjGvRwhCF0PGCEIQCEIQCixNHfY5uoIUqEHl+1KO64zaCfysXEsjxtp19bruO1+z4dvAWdfvyPzmuOxFImI1g9dPVcWc4r6not3dhKy8Uwb2c5DWIjx4qEAgyctOmvqr1SnBbw4R3xla2apPbqMr3m8mDlcCbqr0plyrl5/HH59lA4yp2Ut5xDc78hEXF1FTqbp4cRe+dvuoWqN9QiCJ69M/VNqmLR+E6o2R4+SY8jhaOHzNSrUbqI3Cd4AzG7eSIzRRw7nBzgCQ2N46TqUVGp1OQOR9kZ5WojRv3keSjqUzGWVjy+QrAH1Z/c/iybXbfKPHxuiLVNzUpJcSTmTJKsVBlkmBqKiRGWn570kkmw+cUFt05jiMrcFLOn03GwJMePd5Jjqfd1U2Hp3mcvuI7pI8Eldg37cDnnkbWUqX2kp07HTOYPETHcm03XtkpN/O+fDQFFIZjL8XA8VLO+l7CjLjK9Z7CYLcw5eR/M26N/JPgvLtiYU1KjGtuSQB3mAvasHSFOm1jcmtAHdxW2uPG6zP+q7KWVCKicHrZ56VCYHJ0oFQhCAQhCCjtfA/u0nN45t6rzHHUiCQbXvrIOa9cK4vthseD+40Wdnyd+Vjtx5nL0eh39mXbflwtVsg21JPG+R6WHSVSeDuxpmR15LUrNj5Noz8lmYmnE+cc8lzPpMMuVapHCb+R4jxUBHzp/asVrNB3p4ERlGXWZUBdx/qNEaykq0YaDa88QTblwVdx8FK4T4qMtRHIq090gOBkRIyOuaA6PPwSOM5mUhb4op/wBKSCeUDqo3fLqWiyZEXiQSYgC5txmyiOV0Vh1ICRvZWnVRkCeXmpKoAjdM2EmIvmR3KID8Ii/ZG1CDIsR/SUNET4JWsLjHHLRDRdSoka6LyOI1I5oo0y9wAzNrmOaWlEiRI4gaIi8gQJsPRFKRrYP2UrAmtIlW8BhDUqBrRcm359VMY7MpjPLtP0/2dd1Z2TfpZ/yi57h6rum4hYGCDaVNrG5NEdTxPeVZbil2YziPm9uffla2m11M2qsWnilZp4lWZtVtRSNes9lZWab1CVsFLKja5PQOQhCAUWJw4e0tcJBEFSpEHmu3NlGlUIIyu08CNVzmMp5QCDeTrxFuXmvXdsbMbXp7ps4XadD9l5ttPZzmOc1wgt+W1XLsw4r3uj6rvnF9xzFVqiq0oMGDkREEG2q0q1CDkZ9lUqM5LJ68zUylqsM5EO5z7qUs4C6ieJzk/LIcmNIiIvOd/CErKJcYaCTnHzol5c0VWwYkGOIy8URVdzU17FK8/OfGyaeHuiEcIMg363snvbciQb5jIpWtLieQkydOvoitpoeDJIzmL5EnPmlpME3MDWJ6JoantHPx5Ir6EpzHxwnqmSnAyb3tb2UsssitbK7Hs9s/9pu+4Q5wsNG/crH2Ns8SHuyGQ159F0Laq6NePHmvG6vf3f44r/8A+hPbXVJpU9Nq3eavUq6uUayzqVNXqFNBo0aivUXKjQpLQosQWaanCiptUqhJyEIQCa5OTXIIXuWPtrZrazb2cMj7HULWqBUa4UWS+1scrjeY882lsx1Mw4dD00Kya9KZkXJz1XoO0KciCJXLY7Ai8Lnz18ensdP1svjLxXNvYWmRYjRQ1GXMX4yJ71q4nD9J5BUXsg8e63mseHpY7ZfMVNwQbHkeA6prGtn6pi+WsW81K5sclE4cQPVQv3yoo1y84SPAm2U8c0599B6d8qMKTvhISFOL9fHM+KjLomD68UUucOHgkBGZg8lF+8AfZWcNgXvj6Y5n2Vpiw2b8Z8o2mYzhauAwHF3cFcwOxovEnUrcwuxyeC1xxebt6i5eIpUWFX6GGK1cLsTktXD7H5LaODKsahgyrtLALapbM5K1TwUK7NkUcByV6lgloswymbSUCpTwysspKXdSwgQNTkIQCEIQCQpUIInsVarRV2E0tQYmJwUrExeySV2bqKgfg1WxaXh55idhlZtbYLl6c7Z40UbtmDRVuLWbLPVeU1Oz7+Hoqr9gVPg/K9cOyRomnYzdFXsjT8jP7ePu2BVP9flA7O1PgXsH+iN0TxsVuidkT+Rn9vHm9lah4nwCs0exROe8e/7L1tuyG6KZuzBonYi78r7rzTBdi93JoHctvC9lo4LtW4EaKVuGCtMWd2OdwvZ8DgtOhsoDgtRtMJ0K0jO5cqtPBgKUUQpkKyhgpp26lQgSEqEIBCEIBCEIBCEIBCEIBCEIBJCEIEhJuoQoSNxLuJEIF3EbqEICEsIQpQISoQgEIQgEIQgEIQgEIQgEIQgEIQg//9k="/>
          <p:cNvSpPr>
            <a:spLocks noChangeAspect="1" noChangeArrowheads="1"/>
          </p:cNvSpPr>
          <p:nvPr/>
        </p:nvSpPr>
        <p:spPr bwMode="auto">
          <a:xfrm>
            <a:off x="2181724" y="-221688"/>
            <a:ext cx="2257425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54346" y="1360347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1988840"/>
            <a:ext cx="11464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     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1556792"/>
            <a:ext cx="9108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3356992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L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55679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Y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360347"/>
            <a:ext cx="4844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I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465313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1840366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acher\AppData\Local\Microsoft\Windows\Temporary Internet Files\Content.IE5\JRSM172F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1874822"/>
            <a:ext cx="4671588" cy="310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5517232"/>
            <a:ext cx="9108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270892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36206" y="498317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908720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1484784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Ň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07794" y="1412776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570189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1836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teacher\AppData\Local\Microsoft\Windows\Temporary Internet Files\Content.IE5\JRSM172F\MC900358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249" y="1490163"/>
            <a:ext cx="2289867" cy="195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2204864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6021288"/>
            <a:ext cx="61266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8344" y="1124744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6296" y="5805264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4509120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764704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Ž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852936"/>
            <a:ext cx="4844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64545" y="469378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602128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6626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eacher\AppData\Local\Microsoft\Windows\Temporary Internet Files\Content.IE5\JRSM172F\MC900358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1521562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83671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708920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206044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893586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Z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157537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326291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348880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351388" y="414908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É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50531" y="5658001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5917922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5917922"/>
            <a:ext cx="4844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Í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591792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25804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teacher\AppData\Local\Microsoft\Windows\Temporary Internet Files\Content.IE5\JRSM172F\MC9004369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198884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3789040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17487" y="4941168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1772816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Ů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551723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1052736"/>
            <a:ext cx="7825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5517232"/>
            <a:ext cx="74090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83313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92696"/>
            <a:ext cx="3461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Vložené obrázky použity z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5598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138</TotalTime>
  <Words>197</Words>
  <Application>Microsoft Office PowerPoint</Application>
  <PresentationFormat>Předvádění na obrazovce (4:3)</PresentationFormat>
  <Paragraphs>124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OVOCE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</dc:title>
  <dc:creator>teacher</dc:creator>
  <cp:keywords>373,  26.2.2013</cp:keywords>
  <cp:lastModifiedBy>teacher</cp:lastModifiedBy>
  <cp:revision>21</cp:revision>
  <dcterms:created xsi:type="dcterms:W3CDTF">2012-12-03T17:26:24Z</dcterms:created>
  <dcterms:modified xsi:type="dcterms:W3CDTF">2013-06-12T11:52:38Z</dcterms:modified>
</cp:coreProperties>
</file>