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56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jpeg"/><Relationship Id="rId2" Type="http://schemas.openxmlformats.org/officeDocument/2006/relationships/image" Target="../media/image3.jpeg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jpeg"/><Relationship Id="rId10" Type="http://schemas.openxmlformats.org/officeDocument/2006/relationships/image" Target="../media/image11.wmf"/><Relationship Id="rId19" Type="http://schemas.openxmlformats.org/officeDocument/2006/relationships/image" Target="../media/image20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jpeg"/><Relationship Id="rId2" Type="http://schemas.openxmlformats.org/officeDocument/2006/relationships/image" Target="../media/image3.jpeg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jpeg"/><Relationship Id="rId10" Type="http://schemas.openxmlformats.org/officeDocument/2006/relationships/image" Target="../media/image11.wmf"/><Relationship Id="rId19" Type="http://schemas.openxmlformats.org/officeDocument/2006/relationships/image" Target="../media/image20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jpeg"/><Relationship Id="rId2" Type="http://schemas.openxmlformats.org/officeDocument/2006/relationships/image" Target="../media/image3.jpeg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jpeg"/><Relationship Id="rId10" Type="http://schemas.openxmlformats.org/officeDocument/2006/relationships/image" Target="../media/image11.wmf"/><Relationship Id="rId19" Type="http://schemas.openxmlformats.org/officeDocument/2006/relationships/image" Target="../media/image20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jpeg"/><Relationship Id="rId2" Type="http://schemas.openxmlformats.org/officeDocument/2006/relationships/image" Target="../media/image3.jpeg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jpeg"/><Relationship Id="rId10" Type="http://schemas.openxmlformats.org/officeDocument/2006/relationships/image" Target="../media/image11.wmf"/><Relationship Id="rId19" Type="http://schemas.openxmlformats.org/officeDocument/2006/relationships/image" Target="../media/image20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jpeg"/><Relationship Id="rId2" Type="http://schemas.openxmlformats.org/officeDocument/2006/relationships/image" Target="../media/image3.jpeg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jpeg"/><Relationship Id="rId10" Type="http://schemas.openxmlformats.org/officeDocument/2006/relationships/image" Target="../media/image11.wmf"/><Relationship Id="rId19" Type="http://schemas.openxmlformats.org/officeDocument/2006/relationships/image" Target="../media/image20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jpeg"/><Relationship Id="rId2" Type="http://schemas.openxmlformats.org/officeDocument/2006/relationships/image" Target="../media/image3.jpeg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jpeg"/><Relationship Id="rId10" Type="http://schemas.openxmlformats.org/officeDocument/2006/relationships/image" Target="../media/image11.wmf"/><Relationship Id="rId19" Type="http://schemas.openxmlformats.org/officeDocument/2006/relationships/image" Target="../media/image20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8932594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Jazyková výchova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VY_INOVACE_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1.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Český jazyk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Prezentace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+mn-lt"/>
                        </a:rPr>
                        <a:t>Počáteční písmena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Vyhledávání obrázků začínajících zvýrazněným písmenem, určování počátečního a posledního písmene daného slova, uvádění počtu slabik</a:t>
                      </a:r>
                    </a:p>
                    <a:p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5. 12. 2012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408" y="181868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6011341"/>
              </p:ext>
            </p:extLst>
          </p:nvPr>
        </p:nvGraphicFramePr>
        <p:xfrm>
          <a:off x="531264" y="1707426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Jazyk a jazyková komunikace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+mn-lt"/>
                        </a:rPr>
                        <a:t>VY_12_INOVACE_374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1.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Český jazyk a literatura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Prezentace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Počáteční písmena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Vyhledávání obrázků začínajících zvýrazněným písmenem, určování počátečního a posledního písmene daného slova, uvádění počtu slabik</a:t>
                      </a:r>
                    </a:p>
                    <a:p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5. 12. 2012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16.1.2013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072" y="594944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560" y="355885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</a:t>
            </a:r>
            <a:r>
              <a:rPr lang="cs-CZ" dirty="0" smtClean="0"/>
              <a:t>          E         M         L        S        A </a:t>
            </a:r>
            <a:endParaRPr lang="cs-CZ" dirty="0"/>
          </a:p>
        </p:txBody>
      </p:sp>
      <p:pic>
        <p:nvPicPr>
          <p:cNvPr id="1026" name="Picture 2" descr="C:\Users\teacher\AppData\Local\Microsoft\Windows\Temporary Internet Files\Content.IE5\JRSM172F\MP90043399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714" y="1124744"/>
            <a:ext cx="1094251" cy="82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242" y="2787556"/>
            <a:ext cx="1275355" cy="80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acher\AppData\Local\Microsoft\Windows\Temporary Internet Files\Content.IE5\GPLBT1IQ\MP9004140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39098" flipV="1">
            <a:off x="7169319" y="5392979"/>
            <a:ext cx="1401442" cy="113307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eacher\AppData\Local\Microsoft\Windows\Temporary Internet Files\Content.IE5\GPLBT1IQ\MC9000170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0" y="1632536"/>
            <a:ext cx="1370799" cy="158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teacher\AppData\Local\Microsoft\Windows\Temporary Internet Files\Content.IE5\JRSM172F\MP9004031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4" y="5157192"/>
            <a:ext cx="2688958" cy="169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teacher\AppData\Local\Microsoft\Windows\Temporary Internet Files\Content.IE5\EYJKLHWV\MC9003797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204" y="2544382"/>
            <a:ext cx="1245938" cy="104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teacher\AppData\Local\Microsoft\Windows\Temporary Internet Files\Content.IE5\7PBRPO7X\MP90040727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163" y="4936122"/>
            <a:ext cx="128645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teacher\AppData\Local\Microsoft\Windows\Temporary Internet Files\Content.IE5\GPLBT1IQ\MC9003965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0" y="3702408"/>
            <a:ext cx="1290016" cy="139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teacher\AppData\Local\Microsoft\Windows\Temporary Internet Files\Content.IE5\JRSM172F\MC9004404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9481" y="3827288"/>
            <a:ext cx="1008484" cy="114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teacher\AppData\Local\Microsoft\Windows\Temporary Internet Files\Content.IE5\7PBRPO7X\MC90032958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84557"/>
            <a:ext cx="1072836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teacher\AppData\Local\Microsoft\Windows\Temporary Internet Files\Content.IE5\EYJKLHWV\MC90019224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167807"/>
            <a:ext cx="1477678" cy="1607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teacher\AppData\Local\Microsoft\Windows\Temporary Internet Files\Content.IE5\7PBRPO7X\MP900386675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142" y="3429000"/>
            <a:ext cx="16829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641" y="3429000"/>
            <a:ext cx="1401027" cy="141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teacher\AppData\Local\Microsoft\Windows\Temporary Internet Files\Content.IE5\EYJKLHWV\MC900444736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186" y="1268759"/>
            <a:ext cx="1164130" cy="1838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teacher\AppData\Local\Microsoft\Windows\Temporary Internet Files\Content.IE5\7PBRPO7X\MP900423102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92047"/>
            <a:ext cx="1433133" cy="138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teacher\AppData\Local\Microsoft\Windows\Temporary Internet Files\Content.IE5\EYJKLHWV\MP900405250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145" y="2312348"/>
            <a:ext cx="1111355" cy="1044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teacher\AppData\Local\Microsoft\Windows\Temporary Internet Files\Content.IE5\7PBRPO7X\MC900444752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508" y="1632535"/>
            <a:ext cx="1382842" cy="1790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teacher\AppData\Local\Microsoft\Windows\Temporary Internet Files\Content.IE5\JRSM172F\MP900446580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495" y="1190042"/>
            <a:ext cx="1538847" cy="119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02560" y="35588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O          E        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</a:t>
            </a:r>
            <a:r>
              <a:rPr lang="cs-CZ" dirty="0" smtClean="0"/>
              <a:t>         L        S        A </a:t>
            </a:r>
            <a:endParaRPr lang="cs-CZ" dirty="0"/>
          </a:p>
        </p:txBody>
      </p:sp>
      <p:pic>
        <p:nvPicPr>
          <p:cNvPr id="5" name="Picture 2" descr="C:\Users\teacher\AppData\Local\Microsoft\Windows\Temporary Internet Files\Content.IE5\JRSM172F\MP9004339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714" y="1124744"/>
            <a:ext cx="1094251" cy="82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242" y="2787556"/>
            <a:ext cx="1275355" cy="80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teacher\AppData\Local\Microsoft\Windows\Temporary Internet Files\Content.IE5\GPLBT1IQ\MP9004140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39098" flipV="1">
            <a:off x="7169319" y="5392979"/>
            <a:ext cx="1401442" cy="113307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teacher\AppData\Local\Microsoft\Windows\Temporary Internet Files\Content.IE5\GPLBT1IQ\MC9000170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0" y="1632536"/>
            <a:ext cx="1370799" cy="158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teacher\AppData\Local\Microsoft\Windows\Temporary Internet Files\Content.IE5\JRSM172F\MP9004031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4" y="5157192"/>
            <a:ext cx="2688958" cy="169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teacher\AppData\Local\Microsoft\Windows\Temporary Internet Files\Content.IE5\EYJKLHWV\MC9003797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204" y="2544382"/>
            <a:ext cx="1245938" cy="104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teacher\AppData\Local\Microsoft\Windows\Temporary Internet Files\Content.IE5\7PBRPO7X\MP90040727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163" y="4936122"/>
            <a:ext cx="128645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teacher\AppData\Local\Microsoft\Windows\Temporary Internet Files\Content.IE5\GPLBT1IQ\MC9003965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0" y="3702408"/>
            <a:ext cx="1290016" cy="139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teacher\AppData\Local\Microsoft\Windows\Temporary Internet Files\Content.IE5\JRSM172F\MC9004404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9481" y="3827288"/>
            <a:ext cx="1008484" cy="114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teacher\AppData\Local\Microsoft\Windows\Temporary Internet Files\Content.IE5\7PBRPO7X\MC90032958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84557"/>
            <a:ext cx="1072836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teacher\AppData\Local\Microsoft\Windows\Temporary Internet Files\Content.IE5\EYJKLHWV\MC90019224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167807"/>
            <a:ext cx="1477678" cy="1607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teacher\AppData\Local\Microsoft\Windows\Temporary Internet Files\Content.IE5\7PBRPO7X\MP900386675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142" y="3429000"/>
            <a:ext cx="16829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641" y="3429000"/>
            <a:ext cx="1401027" cy="141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5" descr="C:\Users\teacher\AppData\Local\Microsoft\Windows\Temporary Internet Files\Content.IE5\EYJKLHWV\MC900444736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186" y="1268759"/>
            <a:ext cx="1164130" cy="1838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6" descr="C:\Users\teacher\AppData\Local\Microsoft\Windows\Temporary Internet Files\Content.IE5\7PBRPO7X\MP900423102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92047"/>
            <a:ext cx="1433133" cy="138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7" descr="C:\Users\teacher\AppData\Local\Microsoft\Windows\Temporary Internet Files\Content.IE5\EYJKLHWV\MP900405250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145" y="2312348"/>
            <a:ext cx="1111355" cy="1044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8" descr="C:\Users\teacher\AppData\Local\Microsoft\Windows\Temporary Internet Files\Content.IE5\7PBRPO7X\MC900444752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508" y="1632535"/>
            <a:ext cx="1382842" cy="1790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0" descr="C:\Users\teacher\AppData\Local\Microsoft\Windows\Temporary Internet Files\Content.IE5\JRSM172F\MP900446580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495" y="1190042"/>
            <a:ext cx="1538847" cy="119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02560" y="35588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O         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</a:t>
            </a:r>
            <a:r>
              <a:rPr lang="cs-CZ" dirty="0" smtClean="0"/>
              <a:t>       M         L        S        A </a:t>
            </a:r>
            <a:endParaRPr lang="cs-CZ" dirty="0"/>
          </a:p>
        </p:txBody>
      </p:sp>
      <p:pic>
        <p:nvPicPr>
          <p:cNvPr id="5" name="Picture 2" descr="C:\Users\teacher\AppData\Local\Microsoft\Windows\Temporary Internet Files\Content.IE5\JRSM172F\MP9004339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714" y="1124744"/>
            <a:ext cx="1094251" cy="82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242" y="2787556"/>
            <a:ext cx="1275355" cy="80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teacher\AppData\Local\Microsoft\Windows\Temporary Internet Files\Content.IE5\GPLBT1IQ\MP9004140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39098" flipV="1">
            <a:off x="7169319" y="5392979"/>
            <a:ext cx="1401442" cy="113307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teacher\AppData\Local\Microsoft\Windows\Temporary Internet Files\Content.IE5\GPLBT1IQ\MC9000170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0" y="1632536"/>
            <a:ext cx="1370799" cy="158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teacher\AppData\Local\Microsoft\Windows\Temporary Internet Files\Content.IE5\JRSM172F\MP9004031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4" y="5157192"/>
            <a:ext cx="2688958" cy="169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teacher\AppData\Local\Microsoft\Windows\Temporary Internet Files\Content.IE5\EYJKLHWV\MC9003797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204" y="2544382"/>
            <a:ext cx="1245938" cy="104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teacher\AppData\Local\Microsoft\Windows\Temporary Internet Files\Content.IE5\7PBRPO7X\MP90040727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163" y="4936122"/>
            <a:ext cx="128645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teacher\AppData\Local\Microsoft\Windows\Temporary Internet Files\Content.IE5\GPLBT1IQ\MC9003965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0" y="3702408"/>
            <a:ext cx="1290016" cy="139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teacher\AppData\Local\Microsoft\Windows\Temporary Internet Files\Content.IE5\JRSM172F\MC9004404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9481" y="3827288"/>
            <a:ext cx="1008484" cy="114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teacher\AppData\Local\Microsoft\Windows\Temporary Internet Files\Content.IE5\7PBRPO7X\MC90032958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84557"/>
            <a:ext cx="1072836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teacher\AppData\Local\Microsoft\Windows\Temporary Internet Files\Content.IE5\EYJKLHWV\MC90019224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167807"/>
            <a:ext cx="1477678" cy="1607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teacher\AppData\Local\Microsoft\Windows\Temporary Internet Files\Content.IE5\7PBRPO7X\MP900386675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142" y="3429000"/>
            <a:ext cx="16829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641" y="3429000"/>
            <a:ext cx="1401027" cy="141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5" descr="C:\Users\teacher\AppData\Local\Microsoft\Windows\Temporary Internet Files\Content.IE5\EYJKLHWV\MC900444736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186" y="1268759"/>
            <a:ext cx="1164130" cy="1838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6" descr="C:\Users\teacher\AppData\Local\Microsoft\Windows\Temporary Internet Files\Content.IE5\7PBRPO7X\MP900423102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92047"/>
            <a:ext cx="1433133" cy="138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7" descr="C:\Users\teacher\AppData\Local\Microsoft\Windows\Temporary Internet Files\Content.IE5\EYJKLHWV\MP900405250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145" y="2312348"/>
            <a:ext cx="1111355" cy="1044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8" descr="C:\Users\teacher\AppData\Local\Microsoft\Windows\Temporary Internet Files\Content.IE5\7PBRPO7X\MC900444752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508" y="1632535"/>
            <a:ext cx="1382842" cy="1790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0" descr="C:\Users\teacher\AppData\Local\Microsoft\Windows\Temporary Internet Files\Content.IE5\JRSM172F\MP900446580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495" y="1190042"/>
            <a:ext cx="1538847" cy="119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1"/>
          <p:cNvSpPr txBox="1">
            <a:spLocks/>
          </p:cNvSpPr>
          <p:nvPr/>
        </p:nvSpPr>
        <p:spPr>
          <a:xfrm>
            <a:off x="502560" y="35588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O         E       M        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dirty="0" smtClean="0"/>
              <a:t>        S        A </a:t>
            </a:r>
            <a:endParaRPr lang="cs-CZ" dirty="0"/>
          </a:p>
        </p:txBody>
      </p:sp>
      <p:pic>
        <p:nvPicPr>
          <p:cNvPr id="23" name="Picture 2" descr="C:\Users\teacher\AppData\Local\Microsoft\Windows\Temporary Internet Files\Content.IE5\JRSM172F\MP9004339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714" y="1124744"/>
            <a:ext cx="1094251" cy="82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242" y="2787556"/>
            <a:ext cx="1275355" cy="80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C:\Users\teacher\AppData\Local\Microsoft\Windows\Temporary Internet Files\Content.IE5\GPLBT1IQ\MP9004140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39098" flipV="1">
            <a:off x="7169319" y="5392979"/>
            <a:ext cx="1401442" cy="113307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C:\Users\teacher\AppData\Local\Microsoft\Windows\Temporary Internet Files\Content.IE5\GPLBT1IQ\MC9000170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0" y="1632536"/>
            <a:ext cx="1370799" cy="158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Users\teacher\AppData\Local\Microsoft\Windows\Temporary Internet Files\Content.IE5\JRSM172F\MP9004031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4" y="5157192"/>
            <a:ext cx="2688958" cy="169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7" descr="C:\Users\teacher\AppData\Local\Microsoft\Windows\Temporary Internet Files\Content.IE5\EYJKLHWV\MC9003797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204" y="2544382"/>
            <a:ext cx="1245938" cy="104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8" descr="C:\Users\teacher\AppData\Local\Microsoft\Windows\Temporary Internet Files\Content.IE5\7PBRPO7X\MP90040727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163" y="4936122"/>
            <a:ext cx="128645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9" descr="C:\Users\teacher\AppData\Local\Microsoft\Windows\Temporary Internet Files\Content.IE5\GPLBT1IQ\MC9003965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0" y="3702408"/>
            <a:ext cx="1290016" cy="139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0" descr="C:\Users\teacher\AppData\Local\Microsoft\Windows\Temporary Internet Files\Content.IE5\JRSM172F\MC9004404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9481" y="3827288"/>
            <a:ext cx="1008484" cy="114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1" descr="C:\Users\teacher\AppData\Local\Microsoft\Windows\Temporary Internet Files\Content.IE5\7PBRPO7X\MC90032958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84557"/>
            <a:ext cx="1072836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2" descr="C:\Users\teacher\AppData\Local\Microsoft\Windows\Temporary Internet Files\Content.IE5\EYJKLHWV\MC90019224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167807"/>
            <a:ext cx="1477678" cy="1607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3" descr="C:\Users\teacher\AppData\Local\Microsoft\Windows\Temporary Internet Files\Content.IE5\7PBRPO7X\MP900386675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142" y="3429000"/>
            <a:ext cx="16829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4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641" y="3429000"/>
            <a:ext cx="1401027" cy="141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5" descr="C:\Users\teacher\AppData\Local\Microsoft\Windows\Temporary Internet Files\Content.IE5\EYJKLHWV\MC900444736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186" y="1268759"/>
            <a:ext cx="1164130" cy="1838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6" descr="C:\Users\teacher\AppData\Local\Microsoft\Windows\Temporary Internet Files\Content.IE5\7PBRPO7X\MP900423102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92047"/>
            <a:ext cx="1433133" cy="138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7" descr="C:\Users\teacher\AppData\Local\Microsoft\Windows\Temporary Internet Files\Content.IE5\EYJKLHWV\MP900405250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145" y="2312348"/>
            <a:ext cx="1111355" cy="1044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18" descr="C:\Users\teacher\AppData\Local\Microsoft\Windows\Temporary Internet Files\Content.IE5\7PBRPO7X\MC900444752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508" y="1632535"/>
            <a:ext cx="1382842" cy="1790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0" descr="C:\Users\teacher\AppData\Local\Microsoft\Windows\Temporary Internet Files\Content.IE5\JRSM172F\MP900446580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495" y="1190042"/>
            <a:ext cx="1538847" cy="119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Nadpis 1"/>
          <p:cNvSpPr txBox="1">
            <a:spLocks/>
          </p:cNvSpPr>
          <p:nvPr/>
        </p:nvSpPr>
        <p:spPr>
          <a:xfrm>
            <a:off x="502560" y="35588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O         E       M        L       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dirty="0" smtClean="0"/>
              <a:t>        A </a:t>
            </a:r>
            <a:endParaRPr lang="cs-CZ" dirty="0"/>
          </a:p>
        </p:txBody>
      </p:sp>
      <p:pic>
        <p:nvPicPr>
          <p:cNvPr id="22" name="Picture 2" descr="C:\Users\teacher\AppData\Local\Microsoft\Windows\Temporary Internet Files\Content.IE5\JRSM172F\MP9004339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714" y="1124744"/>
            <a:ext cx="1094251" cy="82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242" y="2787556"/>
            <a:ext cx="1275355" cy="80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Users\teacher\AppData\Local\Microsoft\Windows\Temporary Internet Files\Content.IE5\GPLBT1IQ\MP9004140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39098" flipV="1">
            <a:off x="7169319" y="5392979"/>
            <a:ext cx="1401442" cy="113307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teacher\AppData\Local\Microsoft\Windows\Temporary Internet Files\Content.IE5\GPLBT1IQ\MC9000170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0" y="1632536"/>
            <a:ext cx="1370799" cy="158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C:\Users\teacher\AppData\Local\Microsoft\Windows\Temporary Internet Files\Content.IE5\JRSM172F\MP9004031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4" y="5157192"/>
            <a:ext cx="2688958" cy="169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teacher\AppData\Local\Microsoft\Windows\Temporary Internet Files\Content.IE5\EYJKLHWV\MC9003797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204" y="2544382"/>
            <a:ext cx="1245938" cy="104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C:\Users\teacher\AppData\Local\Microsoft\Windows\Temporary Internet Files\Content.IE5\7PBRPO7X\MP90040727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163" y="4936122"/>
            <a:ext cx="128645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9" descr="C:\Users\teacher\AppData\Local\Microsoft\Windows\Temporary Internet Files\Content.IE5\GPLBT1IQ\MC9003965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0" y="3702408"/>
            <a:ext cx="1290016" cy="139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0" descr="C:\Users\teacher\AppData\Local\Microsoft\Windows\Temporary Internet Files\Content.IE5\JRSM172F\MC9004404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9481" y="3827288"/>
            <a:ext cx="1008484" cy="114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1" descr="C:\Users\teacher\AppData\Local\Microsoft\Windows\Temporary Internet Files\Content.IE5\7PBRPO7X\MC90032958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84557"/>
            <a:ext cx="1072836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2" descr="C:\Users\teacher\AppData\Local\Microsoft\Windows\Temporary Internet Files\Content.IE5\EYJKLHWV\MC90019224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167807"/>
            <a:ext cx="1477678" cy="1607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3" descr="C:\Users\teacher\AppData\Local\Microsoft\Windows\Temporary Internet Files\Content.IE5\7PBRPO7X\MP900386675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142" y="3429000"/>
            <a:ext cx="16829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4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641" y="3429000"/>
            <a:ext cx="1401027" cy="141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5" descr="C:\Users\teacher\AppData\Local\Microsoft\Windows\Temporary Internet Files\Content.IE5\EYJKLHWV\MC900444736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186" y="1268759"/>
            <a:ext cx="1164130" cy="1838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6" descr="C:\Users\teacher\AppData\Local\Microsoft\Windows\Temporary Internet Files\Content.IE5\7PBRPO7X\MP900423102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92047"/>
            <a:ext cx="1433133" cy="138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7" descr="C:\Users\teacher\AppData\Local\Microsoft\Windows\Temporary Internet Files\Content.IE5\EYJKLHWV\MP900405250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145" y="2312348"/>
            <a:ext cx="1111355" cy="1044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8" descr="C:\Users\teacher\AppData\Local\Microsoft\Windows\Temporary Internet Files\Content.IE5\7PBRPO7X\MC900444752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508" y="1632535"/>
            <a:ext cx="1382842" cy="1790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0" descr="C:\Users\teacher\AppData\Local\Microsoft\Windows\Temporary Internet Files\Content.IE5\JRSM172F\MP900446580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495" y="1190042"/>
            <a:ext cx="1538847" cy="119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02560" y="35588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O         E       M        L        S       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Picture 2" descr="C:\Users\teacher\AppData\Local\Microsoft\Windows\Temporary Internet Files\Content.IE5\JRSM172F\MP9004339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714" y="1124744"/>
            <a:ext cx="1094251" cy="82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242" y="2787556"/>
            <a:ext cx="1275355" cy="80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teacher\AppData\Local\Microsoft\Windows\Temporary Internet Files\Content.IE5\GPLBT1IQ\MP9004140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39098" flipV="1">
            <a:off x="7169319" y="5392979"/>
            <a:ext cx="1401442" cy="113307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teacher\AppData\Local\Microsoft\Windows\Temporary Internet Files\Content.IE5\GPLBT1IQ\MC9000170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70" y="1632536"/>
            <a:ext cx="1370799" cy="158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teacher\AppData\Local\Microsoft\Windows\Temporary Internet Files\Content.IE5\JRSM172F\MP9004031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4" y="5157192"/>
            <a:ext cx="2688958" cy="169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teacher\AppData\Local\Microsoft\Windows\Temporary Internet Files\Content.IE5\EYJKLHWV\MC9003797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204" y="2544382"/>
            <a:ext cx="1245938" cy="104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teacher\AppData\Local\Microsoft\Windows\Temporary Internet Files\Content.IE5\7PBRPO7X\MP90040727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163" y="4936122"/>
            <a:ext cx="128645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teacher\AppData\Local\Microsoft\Windows\Temporary Internet Files\Content.IE5\GPLBT1IQ\MC9003965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0" y="3702408"/>
            <a:ext cx="1290016" cy="139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teacher\AppData\Local\Microsoft\Windows\Temporary Internet Files\Content.IE5\JRSM172F\MC9004404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9481" y="3827288"/>
            <a:ext cx="1008484" cy="114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Users\teacher\AppData\Local\Microsoft\Windows\Temporary Internet Files\Content.IE5\7PBRPO7X\MC90032958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84557"/>
            <a:ext cx="1072836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teacher\AppData\Local\Microsoft\Windows\Temporary Internet Files\Content.IE5\EYJKLHWV\MC90019224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167807"/>
            <a:ext cx="1477678" cy="1607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teacher\AppData\Local\Microsoft\Windows\Temporary Internet Files\Content.IE5\7PBRPO7X\MP900386675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142" y="3429000"/>
            <a:ext cx="16829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641" y="3429000"/>
            <a:ext cx="1401027" cy="141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5" descr="C:\Users\teacher\AppData\Local\Microsoft\Windows\Temporary Internet Files\Content.IE5\EYJKLHWV\MC900444736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186" y="1268759"/>
            <a:ext cx="1164130" cy="1838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6" descr="C:\Users\teacher\AppData\Local\Microsoft\Windows\Temporary Internet Files\Content.IE5\7PBRPO7X\MP900423102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92047"/>
            <a:ext cx="1433133" cy="138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7" descr="C:\Users\teacher\AppData\Local\Microsoft\Windows\Temporary Internet Files\Content.IE5\EYJKLHWV\MP900405250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145" y="2312348"/>
            <a:ext cx="1111355" cy="1044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8" descr="C:\Users\teacher\AppData\Local\Microsoft\Windows\Temporary Internet Files\Content.IE5\7PBRPO7X\MC900444752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508" y="1632535"/>
            <a:ext cx="1382842" cy="1790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0" descr="C:\Users\teacher\AppData\Local\Microsoft\Windows\Temporary Internet Files\Content.IE5\JRSM172F\MP900446580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495" y="1190042"/>
            <a:ext cx="1538847" cy="119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02560" y="35588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O         E       M        L        S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3527" y="1498885"/>
            <a:ext cx="1584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ESKYMÁK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5252" y="2787556"/>
            <a:ext cx="13776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AKTOVKA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75656" y="2380084"/>
            <a:ext cx="1257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ANANAS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875238" y="1268759"/>
            <a:ext cx="14296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ANTILOPA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259632" y="4221088"/>
            <a:ext cx="15399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EIFELOVKA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2560" y="6381328"/>
            <a:ext cx="1285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LETADLO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029586" y="5980873"/>
            <a:ext cx="9380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OPICE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707904" y="5301208"/>
            <a:ext cx="15648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AKVÁRIUM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00918" y="6381328"/>
            <a:ext cx="14137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MACEŠKA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404316" y="6021288"/>
            <a:ext cx="950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OKNO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240186" y="5157192"/>
            <a:ext cx="1290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LOPATKA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977631" y="4682753"/>
            <a:ext cx="15327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SNĚHULÁK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617360" y="4163888"/>
            <a:ext cx="9005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08304" y="3933056"/>
            <a:ext cx="1044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LAVICE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616519" y="3645024"/>
            <a:ext cx="7367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MYŠ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514638" y="2610916"/>
            <a:ext cx="640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SÝR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530347" y="1632535"/>
            <a:ext cx="6880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MÍČ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436096" y="1960550"/>
            <a:ext cx="12080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OVEČKA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411760" y="3429000"/>
            <a:ext cx="15356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MEDVÍDEK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491880" y="2610916"/>
            <a:ext cx="9957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SRDCE</a:t>
            </a:r>
            <a:endParaRPr lang="cs-CZ" sz="2400" dirty="0"/>
          </a:p>
        </p:txBody>
      </p:sp>
      <p:sp>
        <p:nvSpPr>
          <p:cNvPr id="47" name="Nadpis 1"/>
          <p:cNvSpPr txBox="1">
            <a:spLocks/>
          </p:cNvSpPr>
          <p:nvPr/>
        </p:nvSpPr>
        <p:spPr>
          <a:xfrm>
            <a:off x="502560" y="35588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O         E       M        L       S        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5" grpId="0"/>
      <p:bldP spid="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48680"/>
            <a:ext cx="381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Použity obrázky z – klipart 5. 12. </a:t>
            </a:r>
            <a:r>
              <a:rPr lang="cs-CZ" smtClean="0"/>
              <a:t>2012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284</Words>
  <Application>Microsoft Office PowerPoint</Application>
  <PresentationFormat>Předvádění na obrazovce (4:3)</PresentationFormat>
  <Paragraphs>112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O          E         M         L        S        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keywords>374,  16.1.2013</cp:keywords>
  <cp:lastModifiedBy>VolnaH</cp:lastModifiedBy>
  <cp:revision>25</cp:revision>
  <dcterms:created xsi:type="dcterms:W3CDTF">2012-10-04T17:02:39Z</dcterms:created>
  <dcterms:modified xsi:type="dcterms:W3CDTF">2013-06-13T14:02:30Z</dcterms:modified>
</cp:coreProperties>
</file>