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emf" ContentType="image/x-e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2762" autoAdjust="0"/>
  </p:normalViewPr>
  <p:slideViewPr>
    <p:cSldViewPr>
      <p:cViewPr varScale="1">
        <p:scale>
          <a:sx n="63" d="100"/>
          <a:sy n="63" d="100"/>
        </p:scale>
        <p:origin x="-1368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ADFD4A2-A11C-4EC0-8CA1-A7A95F4819EB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2DA86DF-A502-4CBB-AA1F-39EE05183D5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771328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2DA86DF-A502-4CBB-AA1F-39EE05183D5C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823154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09B3C1-A4EF-4124-829D-F85446255072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3B3E2DFC-6E04-4E53-BBC5-760A891C823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09B3C1-A4EF-4124-829D-F85446255072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3B3E2DFC-6E04-4E53-BBC5-760A891C823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09B3C1-A4EF-4124-829D-F85446255072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3E2DFC-6E04-4E53-BBC5-760A891C823C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09B3C1-A4EF-4124-829D-F85446255072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3E2DFC-6E04-4E53-BBC5-760A891C823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09B3C1-A4EF-4124-829D-F85446255072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3B3E2DFC-6E04-4E53-BBC5-760A891C823C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09B3C1-A4EF-4124-829D-F85446255072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3E2DFC-6E04-4E53-BBC5-760A891C823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09B3C1-A4EF-4124-829D-F85446255072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3E2DFC-6E04-4E53-BBC5-760A891C823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09B3C1-A4EF-4124-829D-F85446255072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3E2DFC-6E04-4E53-BBC5-760A891C823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09B3C1-A4EF-4124-829D-F85446255072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3E2DFC-6E04-4E53-BBC5-760A891C823C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09B3C1-A4EF-4124-829D-F85446255072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3E2DFC-6E04-4E53-BBC5-760A891C823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09B3C1-A4EF-4124-829D-F85446255072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3E2DFC-6E04-4E53-BBC5-760A891C823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AC09B3C1-A4EF-4124-829D-F85446255072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3B3E2DFC-6E04-4E53-BBC5-760A891C823C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wmf"/><Relationship Id="rId13" Type="http://schemas.openxmlformats.org/officeDocument/2006/relationships/image" Target="../media/image16.jpeg"/><Relationship Id="rId3" Type="http://schemas.openxmlformats.org/officeDocument/2006/relationships/image" Target="../media/image6.wmf"/><Relationship Id="rId7" Type="http://schemas.openxmlformats.org/officeDocument/2006/relationships/image" Target="../media/image10.jpeg"/><Relationship Id="rId12" Type="http://schemas.openxmlformats.org/officeDocument/2006/relationships/image" Target="../media/image15.jpeg"/><Relationship Id="rId17" Type="http://schemas.openxmlformats.org/officeDocument/2006/relationships/image" Target="../media/image20.jpeg"/><Relationship Id="rId2" Type="http://schemas.openxmlformats.org/officeDocument/2006/relationships/image" Target="../media/image5.wmf"/><Relationship Id="rId16" Type="http://schemas.openxmlformats.org/officeDocument/2006/relationships/image" Target="../media/image19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jpeg"/><Relationship Id="rId11" Type="http://schemas.openxmlformats.org/officeDocument/2006/relationships/image" Target="../media/image14.jpeg"/><Relationship Id="rId5" Type="http://schemas.openxmlformats.org/officeDocument/2006/relationships/image" Target="../media/image8.jpeg"/><Relationship Id="rId15" Type="http://schemas.openxmlformats.org/officeDocument/2006/relationships/image" Target="../media/image18.wmf"/><Relationship Id="rId10" Type="http://schemas.openxmlformats.org/officeDocument/2006/relationships/image" Target="../media/image13.jpeg"/><Relationship Id="rId4" Type="http://schemas.openxmlformats.org/officeDocument/2006/relationships/image" Target="../media/image7.jpeg"/><Relationship Id="rId9" Type="http://schemas.openxmlformats.org/officeDocument/2006/relationships/image" Target="../media/image12.wmf"/><Relationship Id="rId14" Type="http://schemas.openxmlformats.org/officeDocument/2006/relationships/image" Target="../media/image17.jpe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jpeg"/><Relationship Id="rId13" Type="http://schemas.openxmlformats.org/officeDocument/2006/relationships/image" Target="../media/image31.wmf"/><Relationship Id="rId18" Type="http://schemas.openxmlformats.org/officeDocument/2006/relationships/image" Target="../media/image36.jpeg"/><Relationship Id="rId3" Type="http://schemas.openxmlformats.org/officeDocument/2006/relationships/image" Target="../media/image21.wmf"/><Relationship Id="rId21" Type="http://schemas.openxmlformats.org/officeDocument/2006/relationships/image" Target="../media/image39.wmf"/><Relationship Id="rId7" Type="http://schemas.openxmlformats.org/officeDocument/2006/relationships/image" Target="../media/image25.wmf"/><Relationship Id="rId12" Type="http://schemas.openxmlformats.org/officeDocument/2006/relationships/image" Target="../media/image30.jpeg"/><Relationship Id="rId17" Type="http://schemas.openxmlformats.org/officeDocument/2006/relationships/image" Target="../media/image35.wmf"/><Relationship Id="rId2" Type="http://schemas.openxmlformats.org/officeDocument/2006/relationships/notesSlide" Target="../notesSlides/notesSlide1.xml"/><Relationship Id="rId16" Type="http://schemas.openxmlformats.org/officeDocument/2006/relationships/image" Target="../media/image34.wmf"/><Relationship Id="rId20" Type="http://schemas.openxmlformats.org/officeDocument/2006/relationships/image" Target="../media/image38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4.wmf"/><Relationship Id="rId11" Type="http://schemas.openxmlformats.org/officeDocument/2006/relationships/image" Target="../media/image29.jpeg"/><Relationship Id="rId5" Type="http://schemas.openxmlformats.org/officeDocument/2006/relationships/image" Target="../media/image23.jpeg"/><Relationship Id="rId15" Type="http://schemas.openxmlformats.org/officeDocument/2006/relationships/image" Target="../media/image33.wmf"/><Relationship Id="rId10" Type="http://schemas.openxmlformats.org/officeDocument/2006/relationships/image" Target="../media/image28.jpeg"/><Relationship Id="rId19" Type="http://schemas.openxmlformats.org/officeDocument/2006/relationships/image" Target="../media/image37.wmf"/><Relationship Id="rId4" Type="http://schemas.openxmlformats.org/officeDocument/2006/relationships/image" Target="../media/image22.wmf"/><Relationship Id="rId9" Type="http://schemas.openxmlformats.org/officeDocument/2006/relationships/image" Target="../media/image27.jpeg"/><Relationship Id="rId14" Type="http://schemas.openxmlformats.org/officeDocument/2006/relationships/image" Target="../media/image32.jpeg"/><Relationship Id="rId22" Type="http://schemas.openxmlformats.org/officeDocument/2006/relationships/image" Target="../media/image40.w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7.wmf"/><Relationship Id="rId13" Type="http://schemas.openxmlformats.org/officeDocument/2006/relationships/image" Target="../media/image52.wmf"/><Relationship Id="rId18" Type="http://schemas.openxmlformats.org/officeDocument/2006/relationships/image" Target="../media/image57.wmf"/><Relationship Id="rId3" Type="http://schemas.openxmlformats.org/officeDocument/2006/relationships/image" Target="../media/image42.wmf"/><Relationship Id="rId21" Type="http://schemas.openxmlformats.org/officeDocument/2006/relationships/image" Target="../media/image60.jpeg"/><Relationship Id="rId7" Type="http://schemas.openxmlformats.org/officeDocument/2006/relationships/image" Target="../media/image46.wmf"/><Relationship Id="rId12" Type="http://schemas.openxmlformats.org/officeDocument/2006/relationships/image" Target="../media/image51.jpeg"/><Relationship Id="rId17" Type="http://schemas.openxmlformats.org/officeDocument/2006/relationships/image" Target="../media/image56.wmf"/><Relationship Id="rId2" Type="http://schemas.openxmlformats.org/officeDocument/2006/relationships/image" Target="../media/image41.wmf"/><Relationship Id="rId16" Type="http://schemas.openxmlformats.org/officeDocument/2006/relationships/image" Target="../media/image55.jpeg"/><Relationship Id="rId20" Type="http://schemas.openxmlformats.org/officeDocument/2006/relationships/image" Target="../media/image59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5.wmf"/><Relationship Id="rId11" Type="http://schemas.openxmlformats.org/officeDocument/2006/relationships/image" Target="../media/image50.png"/><Relationship Id="rId5" Type="http://schemas.openxmlformats.org/officeDocument/2006/relationships/image" Target="../media/image44.wmf"/><Relationship Id="rId15" Type="http://schemas.openxmlformats.org/officeDocument/2006/relationships/image" Target="../media/image54.wmf"/><Relationship Id="rId10" Type="http://schemas.openxmlformats.org/officeDocument/2006/relationships/image" Target="../media/image49.wmf"/><Relationship Id="rId19" Type="http://schemas.openxmlformats.org/officeDocument/2006/relationships/image" Target="../media/image58.wmf"/><Relationship Id="rId4" Type="http://schemas.openxmlformats.org/officeDocument/2006/relationships/image" Target="../media/image43.wmf"/><Relationship Id="rId9" Type="http://schemas.openxmlformats.org/officeDocument/2006/relationships/image" Target="../media/image48.wmf"/><Relationship Id="rId14" Type="http://schemas.openxmlformats.org/officeDocument/2006/relationships/image" Target="../media/image53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67.jpeg"/><Relationship Id="rId13" Type="http://schemas.openxmlformats.org/officeDocument/2006/relationships/image" Target="../media/image72.jpeg"/><Relationship Id="rId18" Type="http://schemas.openxmlformats.org/officeDocument/2006/relationships/image" Target="../media/image77.wmf"/><Relationship Id="rId3" Type="http://schemas.openxmlformats.org/officeDocument/2006/relationships/image" Target="../media/image62.jpeg"/><Relationship Id="rId7" Type="http://schemas.openxmlformats.org/officeDocument/2006/relationships/image" Target="../media/image66.wmf"/><Relationship Id="rId12" Type="http://schemas.openxmlformats.org/officeDocument/2006/relationships/image" Target="../media/image71.wmf"/><Relationship Id="rId17" Type="http://schemas.openxmlformats.org/officeDocument/2006/relationships/image" Target="../media/image76.jpeg"/><Relationship Id="rId2" Type="http://schemas.openxmlformats.org/officeDocument/2006/relationships/image" Target="../media/image61.wmf"/><Relationship Id="rId16" Type="http://schemas.openxmlformats.org/officeDocument/2006/relationships/image" Target="../media/image75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5.wmf"/><Relationship Id="rId11" Type="http://schemas.openxmlformats.org/officeDocument/2006/relationships/image" Target="../media/image70.jpeg"/><Relationship Id="rId5" Type="http://schemas.openxmlformats.org/officeDocument/2006/relationships/image" Target="../media/image64.emf"/><Relationship Id="rId15" Type="http://schemas.openxmlformats.org/officeDocument/2006/relationships/image" Target="../media/image74.jpeg"/><Relationship Id="rId10" Type="http://schemas.openxmlformats.org/officeDocument/2006/relationships/image" Target="../media/image69.gif"/><Relationship Id="rId4" Type="http://schemas.openxmlformats.org/officeDocument/2006/relationships/image" Target="../media/image63.jpeg"/><Relationship Id="rId9" Type="http://schemas.openxmlformats.org/officeDocument/2006/relationships/image" Target="../media/image68.wmf"/><Relationship Id="rId14" Type="http://schemas.openxmlformats.org/officeDocument/2006/relationships/image" Target="../media/image73.wm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84.wmf"/><Relationship Id="rId13" Type="http://schemas.openxmlformats.org/officeDocument/2006/relationships/image" Target="../media/image89.jpeg"/><Relationship Id="rId18" Type="http://schemas.openxmlformats.org/officeDocument/2006/relationships/image" Target="../media/image94.png"/><Relationship Id="rId3" Type="http://schemas.openxmlformats.org/officeDocument/2006/relationships/image" Target="../media/image79.wmf"/><Relationship Id="rId7" Type="http://schemas.openxmlformats.org/officeDocument/2006/relationships/image" Target="../media/image83.wmf"/><Relationship Id="rId12" Type="http://schemas.openxmlformats.org/officeDocument/2006/relationships/image" Target="../media/image88.png"/><Relationship Id="rId17" Type="http://schemas.openxmlformats.org/officeDocument/2006/relationships/image" Target="../media/image93.jpeg"/><Relationship Id="rId2" Type="http://schemas.openxmlformats.org/officeDocument/2006/relationships/image" Target="../media/image78.wmf"/><Relationship Id="rId16" Type="http://schemas.openxmlformats.org/officeDocument/2006/relationships/image" Target="../media/image9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2.png"/><Relationship Id="rId11" Type="http://schemas.openxmlformats.org/officeDocument/2006/relationships/image" Target="../media/image87.jpeg"/><Relationship Id="rId5" Type="http://schemas.openxmlformats.org/officeDocument/2006/relationships/image" Target="../media/image81.jpeg"/><Relationship Id="rId15" Type="http://schemas.openxmlformats.org/officeDocument/2006/relationships/image" Target="../media/image91.wmf"/><Relationship Id="rId10" Type="http://schemas.openxmlformats.org/officeDocument/2006/relationships/image" Target="../media/image86.wmf"/><Relationship Id="rId4" Type="http://schemas.openxmlformats.org/officeDocument/2006/relationships/image" Target="../media/image80.png"/><Relationship Id="rId9" Type="http://schemas.openxmlformats.org/officeDocument/2006/relationships/image" Target="../media/image85.wmf"/><Relationship Id="rId14" Type="http://schemas.openxmlformats.org/officeDocument/2006/relationships/image" Target="../media/image90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1.wmf"/><Relationship Id="rId13" Type="http://schemas.openxmlformats.org/officeDocument/2006/relationships/image" Target="../media/image106.wmf"/><Relationship Id="rId18" Type="http://schemas.openxmlformats.org/officeDocument/2006/relationships/image" Target="../media/image111.png"/><Relationship Id="rId3" Type="http://schemas.openxmlformats.org/officeDocument/2006/relationships/image" Target="../media/image96.png"/><Relationship Id="rId7" Type="http://schemas.openxmlformats.org/officeDocument/2006/relationships/image" Target="../media/image100.wmf"/><Relationship Id="rId12" Type="http://schemas.openxmlformats.org/officeDocument/2006/relationships/image" Target="../media/image105.jpeg"/><Relationship Id="rId17" Type="http://schemas.openxmlformats.org/officeDocument/2006/relationships/image" Target="../media/image110.wmf"/><Relationship Id="rId2" Type="http://schemas.openxmlformats.org/officeDocument/2006/relationships/image" Target="../media/image95.jpeg"/><Relationship Id="rId16" Type="http://schemas.openxmlformats.org/officeDocument/2006/relationships/image" Target="../media/image109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9.wmf"/><Relationship Id="rId11" Type="http://schemas.openxmlformats.org/officeDocument/2006/relationships/image" Target="../media/image104.wmf"/><Relationship Id="rId5" Type="http://schemas.openxmlformats.org/officeDocument/2006/relationships/image" Target="../media/image98.wmf"/><Relationship Id="rId15" Type="http://schemas.openxmlformats.org/officeDocument/2006/relationships/image" Target="../media/image108.wmf"/><Relationship Id="rId10" Type="http://schemas.openxmlformats.org/officeDocument/2006/relationships/image" Target="../media/image103.wmf"/><Relationship Id="rId19" Type="http://schemas.openxmlformats.org/officeDocument/2006/relationships/image" Target="../media/image112.wmf"/><Relationship Id="rId4" Type="http://schemas.openxmlformats.org/officeDocument/2006/relationships/image" Target="../media/image97.jpeg"/><Relationship Id="rId9" Type="http://schemas.openxmlformats.org/officeDocument/2006/relationships/image" Target="../media/image102.wmf"/><Relationship Id="rId14" Type="http://schemas.openxmlformats.org/officeDocument/2006/relationships/image" Target="../media/image107.wmf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9.wmf"/><Relationship Id="rId13" Type="http://schemas.openxmlformats.org/officeDocument/2006/relationships/image" Target="../media/image124.jpeg"/><Relationship Id="rId18" Type="http://schemas.openxmlformats.org/officeDocument/2006/relationships/image" Target="../media/image129.jpeg"/><Relationship Id="rId3" Type="http://schemas.openxmlformats.org/officeDocument/2006/relationships/image" Target="../media/image114.wmf"/><Relationship Id="rId7" Type="http://schemas.openxmlformats.org/officeDocument/2006/relationships/image" Target="../media/image118.jpeg"/><Relationship Id="rId12" Type="http://schemas.openxmlformats.org/officeDocument/2006/relationships/image" Target="../media/image123.wmf"/><Relationship Id="rId17" Type="http://schemas.openxmlformats.org/officeDocument/2006/relationships/image" Target="../media/image128.wmf"/><Relationship Id="rId2" Type="http://schemas.openxmlformats.org/officeDocument/2006/relationships/image" Target="../media/image113.wmf"/><Relationship Id="rId16" Type="http://schemas.openxmlformats.org/officeDocument/2006/relationships/image" Target="../media/image127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7.png"/><Relationship Id="rId11" Type="http://schemas.openxmlformats.org/officeDocument/2006/relationships/image" Target="../media/image122.png"/><Relationship Id="rId5" Type="http://schemas.openxmlformats.org/officeDocument/2006/relationships/image" Target="../media/image116.wmf"/><Relationship Id="rId15" Type="http://schemas.openxmlformats.org/officeDocument/2006/relationships/image" Target="../media/image126.wmf"/><Relationship Id="rId10" Type="http://schemas.openxmlformats.org/officeDocument/2006/relationships/image" Target="../media/image121.gif"/><Relationship Id="rId4" Type="http://schemas.openxmlformats.org/officeDocument/2006/relationships/image" Target="../media/image115.wmf"/><Relationship Id="rId9" Type="http://schemas.openxmlformats.org/officeDocument/2006/relationships/image" Target="../media/image120.jpeg"/><Relationship Id="rId14" Type="http://schemas.openxmlformats.org/officeDocument/2006/relationships/image" Target="../media/image125.wmf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41117598"/>
              </p:ext>
            </p:extLst>
          </p:nvPr>
        </p:nvGraphicFramePr>
        <p:xfrm>
          <a:off x="539552" y="1691774"/>
          <a:ext cx="8064896" cy="491945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+mn-lt"/>
                        </a:rPr>
                        <a:t>Jazyk a jazyková komunikace</a:t>
                      </a:r>
                      <a:endParaRPr lang="cs-CZ" sz="1400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+mn-lt"/>
                        </a:rPr>
                        <a:t>VY_12_INOVACE_375</a:t>
                      </a:r>
                      <a:endParaRPr lang="cs-CZ" sz="1400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+mn-lt"/>
                        </a:rPr>
                        <a:t>1. ročník</a:t>
                      </a:r>
                      <a:endParaRPr lang="cs-CZ" sz="1400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+mn-lt"/>
                        </a:rPr>
                        <a:t>Český</a:t>
                      </a:r>
                      <a:r>
                        <a:rPr lang="cs-CZ" sz="1400" baseline="0" dirty="0" smtClean="0">
                          <a:latin typeface="+mn-lt"/>
                        </a:rPr>
                        <a:t> </a:t>
                      </a:r>
                      <a:r>
                        <a:rPr lang="cs-CZ" sz="1400" baseline="0" dirty="0" smtClean="0">
                          <a:latin typeface="+mn-lt"/>
                        </a:rPr>
                        <a:t>jazyk a literatura</a:t>
                      </a:r>
                      <a:endParaRPr lang="cs-CZ" sz="1400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+mn-lt"/>
                        </a:rPr>
                        <a:t>Prezentace</a:t>
                      </a:r>
                      <a:endParaRPr lang="cs-CZ" sz="1400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+mn-lt"/>
                        </a:rPr>
                        <a:t>Mgr. Šárka  Prokšová</a:t>
                      </a:r>
                      <a:endParaRPr lang="cs-CZ" sz="1400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+mn-lt"/>
                        </a:rPr>
                        <a:t>Slabiky</a:t>
                      </a:r>
                      <a:endParaRPr lang="cs-CZ" sz="1400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+mn-lt"/>
                        </a:rPr>
                        <a:t>Vyhledávání obrázků a určování počáteční slabiky daného slova, uvádění počtu slabik</a:t>
                      </a:r>
                    </a:p>
                    <a:p>
                      <a:endParaRPr lang="cs-CZ" sz="1400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10. 12. 2012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16. </a:t>
                      </a:r>
                      <a:r>
                        <a:rPr lang="cs-CZ" sz="1400" smtClean="0"/>
                        <a:t>1.2013</a:t>
                      </a:r>
                      <a:endParaRPr lang="cs-CZ" sz="14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6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964224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teacher\AppData\Local\Microsoft\Windows\Temporary Internet Files\Content.IE5\WQXP0PH0\MC90042388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4557" y="1023701"/>
            <a:ext cx="1765300" cy="1816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teacher\AppData\Local\Microsoft\Windows\Temporary Internet Files\Content.IE5\VY543N4H\MC90002338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24881" y="1628800"/>
            <a:ext cx="1905610" cy="14602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teacher\AppData\Local\Microsoft\Windows\Temporary Internet Files\Content.IE5\WQXP0PH0\MP90040727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200314" y="4701703"/>
            <a:ext cx="1512167" cy="17260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teacher\AppData\Local\Microsoft\Windows\Temporary Internet Files\Content.IE5\VY543N4H\MP900444867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44856" y="5085184"/>
            <a:ext cx="2023120" cy="1542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teacher\AppData\Local\Microsoft\Windows\Temporary Internet Files\Content.IE5\TITHI4I3\MP900423753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76984" y="3488278"/>
            <a:ext cx="1355455" cy="14882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teacher\AppData\Local\Microsoft\Windows\Temporary Internet Files\Content.IE5\WQXP0PH0\MP900442470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352" y="1175312"/>
            <a:ext cx="2135518" cy="16575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teacher\AppData\Local\Microsoft\Windows\Temporary Internet Files\Content.IE5\WQXP0PH0\MC900411017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26035" y="1198435"/>
            <a:ext cx="1627110" cy="16344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teacher\AppData\Local\Microsoft\Windows\Temporary Internet Files\Content.IE5\VY543N4H\MC900193270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7" y="3528304"/>
            <a:ext cx="1419209" cy="13408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teacher\AppData\Local\Microsoft\Windows\Temporary Internet Files\Content.IE5\YYX2MRDN\MP900175453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51821" y="2004100"/>
            <a:ext cx="1252736" cy="13276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teacher\AppData\Local\Microsoft\Windows\Temporary Internet Files\Content.IE5\WQXP0PH0\MP900448741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35232" y="4979230"/>
            <a:ext cx="2054384" cy="1878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teacher\AppData\Local\Microsoft\Windows\Temporary Internet Files\Content.IE5\VY543N4H\MP900387303[1].jp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20798" y="3345845"/>
            <a:ext cx="1652484" cy="14363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teacher\AppData\Local\Microsoft\Windows\Temporary Internet Files\Content.IE5\YYX2MRDN\MP900403159[1].jpg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9299" y="3528304"/>
            <a:ext cx="1400584" cy="11733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Users\teacher\AppData\Local\Microsoft\Windows\Temporary Internet Files\Content.IE5\TITHI4I3\MP900424379[1].jpg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17849" y="5301208"/>
            <a:ext cx="1800200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9" name="Picture 15" descr="C:\Users\teacher\AppData\Local\Microsoft\Windows\Temporary Internet Files\Content.IE5\TITHI4I3\MC900100688[1].wmf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12481" y="3252427"/>
            <a:ext cx="1543706" cy="17268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C:\Program Files\Microsoft Office\MEDIA\CAGCAT10\j0293828.wmf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76049" y="5441406"/>
            <a:ext cx="1341983" cy="11860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1" name="Picture 17" descr="C:\Users\teacher\AppData\Local\Microsoft\Windows\Temporary Internet Files\Content.IE5\WQXP0PH0\MP900442237[1].jpg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39590" y="3301362"/>
            <a:ext cx="1224137" cy="14003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251520" y="260648"/>
            <a:ext cx="834491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2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MA      ME      MI       MO       MU      MY</a:t>
            </a:r>
            <a:endParaRPr lang="cs-CZ" sz="40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chemeClr val="accent2">
                  <a:lumMod val="75000"/>
                </a:schemeClr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2550142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teacher\AppData\Local\Microsoft\Windows\Temporary Internet Files\Content.IE5\VY543N4H\MC90035513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37034" y="570455"/>
            <a:ext cx="1233526" cy="18114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teacher\AppData\Local\Microsoft\Windows\Temporary Internet Files\Content.IE5\YYX2MRDN\MC90041069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300243"/>
            <a:ext cx="1539681" cy="17209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teacher\AppData\Local\Microsoft\Windows\Temporary Internet Files\Content.IE5\YYX2MRDN\MP900401786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63594" y="5155704"/>
            <a:ext cx="1580406" cy="172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teacher\AppData\Local\Microsoft\Windows\Temporary Internet Files\Content.IE5\YYX2MRDN\MC900191597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34159" y="2455805"/>
            <a:ext cx="1251844" cy="15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teacher\AppData\Local\Microsoft\Windows\Temporary Internet Files\Content.IE5\YYX2MRDN\MC90044139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6010" y="5373216"/>
            <a:ext cx="1565670" cy="14847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teacher\AppData\Local\Microsoft\Windows\Temporary Internet Files\Content.IE5\TITHI4I3\MP900387360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35590" y="3397721"/>
            <a:ext cx="1612776" cy="13514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teacher\AppData\Local\Microsoft\Windows\Temporary Internet Files\Content.IE5\YYX2MRDN\MP900401337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144082"/>
            <a:ext cx="1665190" cy="12770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teacher\AppData\Local\Microsoft\Windows\Temporary Internet Files\Content.IE5\TITHI4I3\MP900402708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4836040"/>
            <a:ext cx="1737141" cy="1952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teacher\AppData\Local\Microsoft\Windows\Temporary Internet Files\Content.IE5\VY543N4H\MP900401533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43633" y="2381881"/>
            <a:ext cx="1612370" cy="16127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 descr="C:\Users\teacher\AppData\Local\Microsoft\Windows\Temporary Internet Files\Content.IE5\TITHI4I3\MP900407524[1].jp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3645024"/>
            <a:ext cx="1665190" cy="13499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C:\Users\teacher\AppData\Local\Microsoft\Windows\Temporary Internet Files\Content.IE5\WQXP0PH0\MC900199054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01961" y="1936409"/>
            <a:ext cx="1546634" cy="15496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1" name="Picture 13" descr="C:\Users\teacher\AppData\Local\Microsoft\Windows\Temporary Internet Files\Content.IE5\VY543N4H\MP900386675[1].jpg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36390" y="4135542"/>
            <a:ext cx="1621464" cy="10460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2" name="Picture 14" descr="C:\Users\teacher\AppData\Local\Microsoft\Windows\Temporary Internet Files\Content.IE5\WQXP0PH0\MC900215770[1].wmf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5812172"/>
            <a:ext cx="2067208" cy="10826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3" name="Picture 15" descr="C:\Users\teacher\AppData\Local\Microsoft\Windows\Temporary Internet Files\Content.IE5\YYX2MRDN\MC900053129[1].wmf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8388623">
            <a:off x="1782951" y="5396899"/>
            <a:ext cx="1215655" cy="11739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4" name="Picture 16" descr="C:\Users\teacher\AppData\Local\Microsoft\Windows\Temporary Internet Files\Content.IE5\YYX2MRDN\MC900055420[1].wmf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22548" y="4024106"/>
            <a:ext cx="1701886" cy="16238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5" name="Picture 17" descr="C:\Users\teacher\AppData\Local\Microsoft\Windows\Temporary Internet Files\Content.IE5\VY543N4H\MP900385253[1].jpg"/>
          <p:cNvPicPr>
            <a:picLocks noChangeAspect="1" noChangeArrowheads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01961" y="3575041"/>
            <a:ext cx="1370671" cy="16397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6" name="Picture 18" descr="C:\Users\teacher\AppData\Local\Microsoft\Windows\Temporary Internet Files\Content.IE5\WQXP0PH0\MC900331385[1].wmf"/>
          <p:cNvPicPr>
            <a:picLocks noChangeAspect="1" noChangeArrowheads="1"/>
          </p:cNvPicPr>
          <p:nvPr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0929" y="2066517"/>
            <a:ext cx="1806166" cy="139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1693592" y="254445"/>
            <a:ext cx="59124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2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LA    LE     LI    LO    LU    LY</a:t>
            </a:r>
            <a:endParaRPr lang="cs-CZ" sz="40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chemeClr val="accent2">
                  <a:lumMod val="75000"/>
                </a:schemeClr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1026" name="Picture 2" descr="C:\Users\teacher\AppData\Local\Microsoft\Windows\Temporary Internet Files\Content.IE5\VY543N4H\MC900389084[1].wmf"/>
          <p:cNvPicPr>
            <a:picLocks noChangeAspect="1" noChangeArrowheads="1"/>
          </p:cNvPicPr>
          <p:nvPr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2070" y="915487"/>
            <a:ext cx="1804111" cy="14511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teacher\AppData\Local\Microsoft\Windows\Temporary Internet Files\Content.IE5\TITHI4I3\MC900215178[1].wmf"/>
          <p:cNvPicPr>
            <a:picLocks noChangeAspect="1" noChangeArrowheads="1"/>
          </p:cNvPicPr>
          <p:nvPr/>
        </p:nvPicPr>
        <p:blipFill>
          <a:blip r:embed="rId2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43571" y="857538"/>
            <a:ext cx="1808713" cy="10788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teacher\AppData\Local\Microsoft\Windows\Temporary Internet Files\Content.IE5\TITHI4I3\MC900441392[1].wmf"/>
          <p:cNvPicPr>
            <a:picLocks noChangeAspect="1" noChangeArrowheads="1"/>
          </p:cNvPicPr>
          <p:nvPr/>
        </p:nvPicPr>
        <p:blipFill>
          <a:blip r:embed="rId2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32217" y="1099134"/>
            <a:ext cx="1416149" cy="12675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795492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ovéPole 7"/>
          <p:cNvSpPr txBox="1"/>
          <p:nvPr/>
        </p:nvSpPr>
        <p:spPr>
          <a:xfrm>
            <a:off x="635446" y="194737"/>
            <a:ext cx="67089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2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SA     SE     SI     SO     SU    SY</a:t>
            </a:r>
            <a:endParaRPr lang="cs-CZ" sz="40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chemeClr val="accent2">
                  <a:lumMod val="75000"/>
                </a:schemeClr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3074" name="Picture 2" descr="C:\Users\teacher\AppData\Local\Microsoft\Windows\Temporary Internet Files\Content.IE5\WQXP0PH0\MC90010922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96276" y="0"/>
            <a:ext cx="1847723" cy="15567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teacher\AppData\Local\Microsoft\Windows\Temporary Internet Files\Content.IE5\TITHI4I3\MC90008841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409168"/>
            <a:ext cx="2119770" cy="14827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teacher\AppData\Local\Microsoft\Windows\Temporary Internet Files\Content.IE5\TITHI4I3\MC90003640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02981" y="5405018"/>
            <a:ext cx="1741018" cy="14529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teacher\AppData\Local\Microsoft\Windows\Temporary Internet Files\Content.IE5\TITHI4I3\MC90041601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61604" y="1556792"/>
            <a:ext cx="1838325" cy="1038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teacher\AppData\Local\Microsoft\Windows\Temporary Internet Files\Content.IE5\YYX2MRDN\MC90003708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672" y="1575367"/>
            <a:ext cx="1474013" cy="1690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teacher\AppData\Local\Microsoft\Windows\Temporary Internet Files\Content.IE5\VY543N4H\MC90043681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73402" y="4005064"/>
            <a:ext cx="1400175" cy="14235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Users\teacher\AppData\Local\Microsoft\Windows\Temporary Internet Files\Content.IE5\WQXP0PH0\MC900238178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1852" y="5737892"/>
            <a:ext cx="2731129" cy="11612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1" name="Picture 9" descr="C:\Users\teacher\AppData\Local\Microsoft\Windows\Temporary Internet Files\Content.IE5\WQXP0PH0\MC900149818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73402" y="2758702"/>
            <a:ext cx="1434974" cy="9777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C:\Users\teacher\AppData\Local\Microsoft\Windows\Temporary Internet Files\Content.IE5\WQXP0PH0\MC900331450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62973" y="1176593"/>
            <a:ext cx="1810693" cy="8993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3" name="Picture 11" descr="C:\Users\teacher\AppData\Local\Microsoft\Windows\Temporary Internet Files\Content.IE5\TITHI4I3\MC900441776[1].png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8320" y="5798813"/>
            <a:ext cx="2307704" cy="10426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4" name="Picture 12" descr="C:\Users\teacher\AppData\Local\Microsoft\Windows\Temporary Internet Files\Content.IE5\WQXP0PH0\MP900178765[1].jpg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47726" y="3615991"/>
            <a:ext cx="1807374" cy="21649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5" name="Picture 13" descr="C:\Users\teacher\AppData\Local\Microsoft\Windows\Temporary Internet Files\Content.IE5\VY543N4H\MC900441419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968" y="3429000"/>
            <a:ext cx="1362075" cy="1822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6" name="Picture 14" descr="C:\Users\teacher\AppData\Local\Microsoft\Windows\Temporary Internet Files\Content.IE5\WQXP0PH0\MC900113322[1].wmf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10003" y="4340225"/>
            <a:ext cx="1512169" cy="15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7" name="Picture 15" descr="C:\Users\teacher\AppData\Local\Microsoft\Windows\Temporary Internet Files\Content.IE5\WQXP0PH0\MC900343177[1].wmf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37416" y="1147102"/>
            <a:ext cx="1079906" cy="9582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8" name="Picture 16" descr="C:\Users\teacher\AppData\Local\Microsoft\Windows\Temporary Internet Files\Content.IE5\VY543N4H\MP900448486[1].jpg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47726" y="2242878"/>
            <a:ext cx="1741019" cy="13918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9" name="Picture 17" descr="C:\Users\teacher\AppData\Local\Microsoft\Windows\Temporary Internet Files\Content.IE5\WQXP0PH0\MC900304963[1].wmf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68573" y="4401185"/>
            <a:ext cx="1479491" cy="13267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90" name="Picture 18" descr="C:\Users\teacher\AppData\Local\Microsoft\Windows\Temporary Internet Files\Content.IE5\VY543N4H\MC900415484[1].wmf"/>
          <p:cNvPicPr>
            <a:picLocks noChangeAspect="1" noChangeArrowheads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32674" y="2758702"/>
            <a:ext cx="1071289" cy="1447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91" name="Picture 19" descr="C:\Users\teacher\AppData\Local\Microsoft\Windows\Temporary Internet Files\Content.IE5\YYX2MRDN\MC900430129[1].wmf"/>
          <p:cNvPicPr>
            <a:picLocks noChangeAspect="1" noChangeArrowheads="1"/>
          </p:cNvPicPr>
          <p:nvPr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72347" y="3247589"/>
            <a:ext cx="1835150" cy="1447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92" name="Picture 20" descr="C:\Users\teacher\AppData\Local\Microsoft\Windows\Temporary Internet Files\Content.IE5\VY543N4H\MP900387435[1].jpg"/>
          <p:cNvPicPr>
            <a:picLocks noChangeAspect="1" noChangeArrowheads="1"/>
          </p:cNvPicPr>
          <p:nvPr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1600200"/>
            <a:ext cx="1002098" cy="16473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93" name="Picture 21" descr="C:\Users\teacher\AppData\Local\Microsoft\Windows\Temporary Internet Files\Content.IE5\TITHI4I3\MP900385776[1].jpg"/>
          <p:cNvPicPr>
            <a:picLocks noChangeAspect="1" noChangeArrowheads="1"/>
          </p:cNvPicPr>
          <p:nvPr/>
        </p:nvPicPr>
        <p:blipFill>
          <a:blip r:embed="rId2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4028444" y="1525965"/>
            <a:ext cx="1630991" cy="10998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135016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ovéPole 7"/>
          <p:cNvSpPr txBox="1"/>
          <p:nvPr/>
        </p:nvSpPr>
        <p:spPr>
          <a:xfrm>
            <a:off x="639808" y="333832"/>
            <a:ext cx="669298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2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TA     TE     TI     TO     TU      TY</a:t>
            </a:r>
            <a:endParaRPr lang="cs-CZ" sz="40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chemeClr val="accent2">
                  <a:lumMod val="75000"/>
                </a:schemeClr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4098" name="Picture 2" descr="C:\Users\teacher\AppData\Local\Microsoft\Windows\Temporary Internet Files\Content.IE5\WQXP0PH0\MC90044140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92" y="5108808"/>
            <a:ext cx="1187624" cy="1749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teacher\AppData\Local\Microsoft\Windows\Temporary Internet Files\Content.IE5\VY543N4H\MP90043314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50350" y="4572704"/>
            <a:ext cx="1232916" cy="2192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teacher\AppData\Local\Microsoft\Windows\Temporary Internet Files\Content.IE5\VY543N4H\MP900448353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20042" y="1484784"/>
            <a:ext cx="1892203" cy="8450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294" y="1328378"/>
            <a:ext cx="1494420" cy="20029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2" name="Picture 6" descr="C:\Users\teacher\AppData\Local\Microsoft\Windows\Temporary Internet Files\Content.IE5\TITHI4I3\MC90038886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8355" y="127210"/>
            <a:ext cx="1311250" cy="18388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C:\Users\teacher\AppData\Local\Microsoft\Windows\Temporary Internet Files\Content.IE5\WQXP0PH0\MC900311994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39521" y="5961886"/>
            <a:ext cx="1825142" cy="7598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C:\Users\teacher\AppData\Local\Microsoft\Windows\Temporary Internet Files\Content.IE5\VY543N4H\MP900427613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1400582"/>
            <a:ext cx="2420888" cy="11613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5" name="Picture 9" descr="C:\Users\teacher\AppData\Local\Microsoft\Windows\Temporary Internet Files\Content.IE5\WQXP0PH0\MC900435536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60082" y="1464591"/>
            <a:ext cx="1485701" cy="12680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6" name="Picture 10" descr="C:\Users\teacher\AppData\Local\Microsoft\Windows\Temporary Internet Files\Content.IE5\VY543N4H\MM900040920[1].gif"/>
          <p:cNvPicPr>
            <a:picLocks noChangeAspect="1" noChangeArrowheads="1" noCrop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86185" y="2261193"/>
            <a:ext cx="1928142" cy="942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7" name="Picture 11" descr="C:\Users\teacher\AppData\Local\Microsoft\Windows\Temporary Internet Files\Content.IE5\YYX2MRDN\MP900406745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12781" y="5262552"/>
            <a:ext cx="2339752" cy="1501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8" name="Picture 12" descr="C:\Users\teacher\AppData\Local\Microsoft\Windows\Temporary Internet Files\Content.IE5\TITHI4I3\MC900199899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7710192">
            <a:off x="7140562" y="3735806"/>
            <a:ext cx="1374343" cy="18397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9" name="Picture 13" descr="C:\Users\teacher\AppData\Local\Microsoft\Windows\Temporary Internet Files\Content.IE5\VY543N4H\MP900262276[1].jpg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92" y="3501177"/>
            <a:ext cx="2344768" cy="1295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0" name="Picture 14" descr="C:\Program Files\Microsoft Office\MEDIA\CAGCAT10\j0332268.wmf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9338" y="2337134"/>
            <a:ext cx="1547564" cy="13363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1" name="Picture 15" descr="C:\Users\teacher\AppData\Local\Microsoft\Windows\Temporary Internet Files\Content.IE5\VY543N4H\MP900430456[1].jpg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27368" y="4759364"/>
            <a:ext cx="1394335" cy="20986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2" name="Picture 16" descr="C:\Users\teacher\AppData\Local\Microsoft\Windows\Temporary Internet Files\Content.IE5\VY543N4H\MC900308635[1].wmf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7210" y="2933582"/>
            <a:ext cx="1394234" cy="18257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3" name="Picture 17" descr="C:\Users\teacher\AppData\Local\Microsoft\Windows\Temporary Internet Files\Content.IE5\YYX2MRDN\MP900438605[1].jpg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48294" y="2470457"/>
            <a:ext cx="984520" cy="16787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4" name="Picture 18" descr="C:\Users\teacher\AppData\Local\Microsoft\Windows\Temporary Internet Files\Content.IE5\TITHI4I3\MC900111380[1].wmf"/>
          <p:cNvPicPr>
            <a:picLocks noChangeAspect="1" noChangeArrowheads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11235" y="2782618"/>
            <a:ext cx="1781220" cy="13665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662146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651919" y="320212"/>
            <a:ext cx="705706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2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PA      PE     PI      PO     PU     PY</a:t>
            </a:r>
            <a:endParaRPr lang="cs-CZ" sz="40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chemeClr val="accent2">
                  <a:lumMod val="75000"/>
                </a:schemeClr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5122" name="Picture 2" descr="C:\Users\teacher\AppData\Local\Microsoft\Windows\Temporary Internet Files\Content.IE5\TITHI4I3\MC90012314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509120"/>
            <a:ext cx="1547664" cy="23488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Documents"/>
          <p:cNvSpPr>
            <a:spLocks noEditPoints="1" noChangeArrowheads="1"/>
          </p:cNvSpPr>
          <p:nvPr/>
        </p:nvSpPr>
        <p:spPr bwMode="auto">
          <a:xfrm>
            <a:off x="7771586" y="3140968"/>
            <a:ext cx="1352550" cy="1809750"/>
          </a:xfrm>
          <a:custGeom>
            <a:avLst/>
            <a:gdLst>
              <a:gd name="T0" fmla="*/ 0 w 21600"/>
              <a:gd name="T1" fmla="*/ 2800 h 21600"/>
              <a:gd name="T2" fmla="*/ 3468 w 21600"/>
              <a:gd name="T3" fmla="*/ 0 h 21600"/>
              <a:gd name="T4" fmla="*/ 21653 w 21600"/>
              <a:gd name="T5" fmla="*/ 18828 h 21600"/>
              <a:gd name="T6" fmla="*/ 19954 w 21600"/>
              <a:gd name="T7" fmla="*/ 20214 h 21600"/>
              <a:gd name="T8" fmla="*/ 18256 w 21600"/>
              <a:gd name="T9" fmla="*/ 21628 h 21600"/>
              <a:gd name="T10" fmla="*/ 19954 w 21600"/>
              <a:gd name="T11" fmla="*/ 1428 h 21600"/>
              <a:gd name="T12" fmla="*/ 18256 w 21600"/>
              <a:gd name="T13" fmla="*/ 2800 h 21600"/>
              <a:gd name="T14" fmla="*/ 1645 w 21600"/>
              <a:gd name="T15" fmla="*/ 1428 h 21600"/>
              <a:gd name="T16" fmla="*/ 21600 w 21600"/>
              <a:gd name="T17" fmla="*/ 0 h 21600"/>
              <a:gd name="T18" fmla="*/ 10800 w 21600"/>
              <a:gd name="T19" fmla="*/ 0 h 21600"/>
              <a:gd name="T20" fmla="*/ 0 w 21600"/>
              <a:gd name="T21" fmla="*/ 10800 h 21600"/>
              <a:gd name="T22" fmla="*/ 21600 w 21600"/>
              <a:gd name="T23" fmla="*/ 10800 h 21600"/>
              <a:gd name="T24" fmla="*/ 1645 w 21600"/>
              <a:gd name="T25" fmla="*/ 4171 h 21600"/>
              <a:gd name="T26" fmla="*/ 16522 w 21600"/>
              <a:gd name="T27" fmla="*/ 17314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</a:cxnLst>
            <a:rect l="T24" t="T25" r="T26" b="T27"/>
            <a:pathLst>
              <a:path w="21600" h="21600" extrusionOk="0">
                <a:moveTo>
                  <a:pt x="0" y="18014"/>
                </a:moveTo>
                <a:lnTo>
                  <a:pt x="0" y="2800"/>
                </a:lnTo>
                <a:lnTo>
                  <a:pt x="1645" y="2800"/>
                </a:lnTo>
                <a:lnTo>
                  <a:pt x="1645" y="1428"/>
                </a:lnTo>
                <a:lnTo>
                  <a:pt x="3468" y="1428"/>
                </a:lnTo>
                <a:lnTo>
                  <a:pt x="3468" y="0"/>
                </a:lnTo>
                <a:lnTo>
                  <a:pt x="21653" y="0"/>
                </a:lnTo>
                <a:lnTo>
                  <a:pt x="21653" y="18828"/>
                </a:lnTo>
                <a:lnTo>
                  <a:pt x="19954" y="18828"/>
                </a:lnTo>
                <a:lnTo>
                  <a:pt x="19954" y="20214"/>
                </a:lnTo>
                <a:lnTo>
                  <a:pt x="18256" y="20214"/>
                </a:lnTo>
                <a:lnTo>
                  <a:pt x="18256" y="21600"/>
                </a:lnTo>
                <a:lnTo>
                  <a:pt x="4434" y="21600"/>
                </a:lnTo>
                <a:lnTo>
                  <a:pt x="0" y="18014"/>
                </a:lnTo>
                <a:close/>
              </a:path>
              <a:path w="21600" h="21600" extrusionOk="0">
                <a:moveTo>
                  <a:pt x="3486" y="1428"/>
                </a:moveTo>
                <a:lnTo>
                  <a:pt x="19954" y="1428"/>
                </a:lnTo>
                <a:lnTo>
                  <a:pt x="19954" y="20214"/>
                </a:lnTo>
                <a:lnTo>
                  <a:pt x="18256" y="20214"/>
                </a:lnTo>
                <a:lnTo>
                  <a:pt x="18256" y="2800"/>
                </a:lnTo>
                <a:lnTo>
                  <a:pt x="1645" y="2800"/>
                </a:lnTo>
                <a:lnTo>
                  <a:pt x="1645" y="1428"/>
                </a:lnTo>
                <a:lnTo>
                  <a:pt x="3486" y="1428"/>
                </a:lnTo>
                <a:close/>
              </a:path>
              <a:path w="21600" h="21600" extrusionOk="0">
                <a:moveTo>
                  <a:pt x="0" y="18014"/>
                </a:moveTo>
                <a:lnTo>
                  <a:pt x="4434" y="18000"/>
                </a:lnTo>
                <a:lnTo>
                  <a:pt x="4434" y="21600"/>
                </a:lnTo>
                <a:lnTo>
                  <a:pt x="0" y="18014"/>
                </a:lnTo>
                <a:close/>
              </a:path>
            </a:pathLst>
          </a:custGeom>
          <a:solidFill>
            <a:srgbClr val="D8EBB3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5124" name="Picture 4" descr="C:\Users\teacher\AppData\Local\Microsoft\Windows\Temporary Internet Files\Content.IE5\YYX2MRDN\MC90002138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90398" y="195874"/>
            <a:ext cx="1433779" cy="16934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Users\teacher\AppData\Local\Microsoft\Windows\Temporary Internet Files\Content.IE5\TITHI4I3\MC900441322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7848" y="620688"/>
            <a:ext cx="1659632" cy="17316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C:\Users\teacher\AppData\Local\Microsoft\Windows\Temporary Internet Files\Content.IE5\YYX2MRDN\MP900434131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70576" y="5220832"/>
            <a:ext cx="2073424" cy="1637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7" name="Picture 7" descr="C:\Users\teacher\AppData\Local\Microsoft\Windows\Temporary Internet Files\Content.IE5\TITHI4I3\MC900441720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8936" y="5296664"/>
            <a:ext cx="1731640" cy="16596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8" name="Picture 8" descr="C:\Users\teacher\AppData\Local\Microsoft\Windows\Temporary Internet Files\Content.IE5\WQXP0PH0\MC90019860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74415" y="2352328"/>
            <a:ext cx="1622079" cy="20958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9" name="Picture 9" descr="C:\Users\teacher\AppData\Local\Microsoft\Windows\Temporary Internet Files\Content.IE5\YYX2MRDN\MC900434961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5076" y="1765846"/>
            <a:ext cx="1835150" cy="1511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0" name="Picture 10" descr="C:\Users\teacher\AppData\Local\Microsoft\Windows\Temporary Internet Files\Content.IE5\TITHI4I3\MC900412768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085183"/>
            <a:ext cx="1462135" cy="17545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1" name="Picture 11" descr="C:\Users\teacher\AppData\Local\Microsoft\Windows\Temporary Internet Files\Content.IE5\VY543N4H\MC900230632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67338" y="4541014"/>
            <a:ext cx="2102327" cy="24428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2" name="Picture 12" descr="C:\Users\teacher\AppData\Local\Microsoft\Windows\Temporary Internet Files\Content.IE5\YYX2MRDN\MP900446594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95594" y="3250585"/>
            <a:ext cx="1351195" cy="17001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3" name="Picture 13" descr="C:\Users\teacher\AppData\Local\Microsoft\Windows\Temporary Internet Files\Content.IE5\YYX2MRDN\MC900441726[1].png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4099220">
            <a:off x="2698378" y="971222"/>
            <a:ext cx="1371600" cy="1371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4" name="Picture 14" descr="C:\Users\teacher\AppData\Local\Microsoft\Windows\Temporary Internet Files\Content.IE5\TITHI4I3\MP900387420[1].jpg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2101984"/>
            <a:ext cx="2013396" cy="1001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5" name="Picture 15" descr="C:\Users\teacher\AppData\Local\Microsoft\Windows\Temporary Internet Files\Content.IE5\YYX2MRDN\MP900449041[1].jpg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67338" y="3140968"/>
            <a:ext cx="2095044" cy="14022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6" name="Picture 16" descr="C:\Users\teacher\AppData\Local\Microsoft\Windows\Temporary Internet Files\Content.IE5\YYX2MRDN\MC900290567[1].wmf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3603215"/>
            <a:ext cx="1508911" cy="16462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7" name="Picture 17" descr="C:\Users\teacher\AppData\Local\Microsoft\Windows\Temporary Internet Files\Content.IE5\WQXP0PH0\MC900441280[1].png"/>
          <p:cNvPicPr>
            <a:picLocks noChangeAspect="1" noChangeArrowheads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71586" y="1821365"/>
            <a:ext cx="1155576" cy="12197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8" name="Picture 18" descr="C:\Users\teacher\AppData\Local\Microsoft\Windows\Temporary Internet Files\Content.IE5\WQXP0PH0\MP900430468[1].jpg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82519" y="1982716"/>
            <a:ext cx="1522255" cy="13285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teacher\AppData\Local\Microsoft\Windows\Temporary Internet Files\Content.IE5\WQXP0PH0\MC900440398[1].png"/>
          <p:cNvPicPr>
            <a:picLocks noChangeAspect="1" noChangeArrowheads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1120325"/>
            <a:ext cx="1320949" cy="12197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637217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68521" y="275811"/>
            <a:ext cx="771583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2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      JA      JE      JI       JO        JU       </a:t>
            </a:r>
            <a:endParaRPr lang="cs-CZ" sz="4000" dirty="0">
              <a:solidFill>
                <a:schemeClr val="accent2">
                  <a:lumMod val="75000"/>
                </a:schemeClr>
              </a:solidFill>
            </a:endParaRPr>
          </a:p>
        </p:txBody>
      </p:sp>
      <p:pic>
        <p:nvPicPr>
          <p:cNvPr id="6146" name="Picture 2" descr="C:\Users\teacher\AppData\Local\Microsoft\Windows\Temporary Internet Files\Content.IE5\VY543N4H\MP90040553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4328" y="4149080"/>
            <a:ext cx="1619672" cy="27089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Users\teacher\AppData\Local\Microsoft\Windows\Temporary Internet Files\Content.IE5\TITHI4I3\MC900441708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38817"/>
            <a:ext cx="1947664" cy="18036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9" name="Picture 5" descr="C:\Users\teacher\AppData\Local\Microsoft\Windows\Temporary Internet Files\Content.IE5\VY543N4H\MP90040061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081400"/>
            <a:ext cx="2073388" cy="1776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 descr="C:\Users\teacher\AppData\Local\Microsoft\Windows\Temporary Internet Files\Content.IE5\VY543N4H\MC90034705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0480"/>
            <a:ext cx="1506017" cy="18598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1" name="Picture 7" descr="C:\Users\teacher\AppData\Local\Microsoft\Windows\Temporary Internet Files\Content.IE5\WQXP0PH0\MC90033042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28780" y="1780024"/>
            <a:ext cx="1815220" cy="9234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2" name="Picture 8" descr="C:\Users\teacher\AppData\Local\Microsoft\Windows\Temporary Internet Files\Content.IE5\TITHI4I3\MC900346987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28789" y="5648249"/>
            <a:ext cx="1831543" cy="12097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3" name="Picture 9" descr="C:\Users\teacher\AppData\Local\Microsoft\Windows\Temporary Internet Files\Content.IE5\TITHI4I3\MC900356157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23433" y="5020439"/>
            <a:ext cx="1659636" cy="18132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4" name="Picture 10" descr="C:\Users\teacher\AppData\Local\Microsoft\Windows\Temporary Internet Files\Content.IE5\YYX2MRDN\MC900414858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9624" y="1679558"/>
            <a:ext cx="1594140" cy="14457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5" name="Picture 11" descr="C:\Users\teacher\AppData\Local\Microsoft\Windows\Temporary Internet Files\Content.IE5\YYX2MRDN\MC900123095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13713" y="4033454"/>
            <a:ext cx="1584176" cy="27809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6" name="Picture 12" descr="C:\Users\teacher\AppData\Local\Microsoft\Windows\Temporary Internet Files\Content.IE5\TITHI4I3\MC900215769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66511" y="4213442"/>
            <a:ext cx="2162269" cy="13838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7" name="Picture 13" descr="C:\Users\teacher\AppData\Local\Microsoft\Windows\Temporary Internet Files\Content.IE5\YYX2MRDN\MP900427602[1].jp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12" y="3125336"/>
            <a:ext cx="1710477" cy="17800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8" name="Picture 14" descr="C:\Users\teacher\AppData\Local\Microsoft\Windows\Temporary Internet Files\Content.IE5\WQXP0PH0\MC900279158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01389" y="1298752"/>
            <a:ext cx="932412" cy="18041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9" name="Picture 15" descr="C:\Users\teacher\AppData\Local\Microsoft\Windows\Temporary Internet Files\Content.IE5\VY543N4H\MC900359869[1].wmf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45092" y="3042656"/>
            <a:ext cx="1882750" cy="11064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60" name="Picture 16" descr="C:\Users\teacher\AppData\Local\Microsoft\Windows\Temporary Internet Files\Content.IE5\YYX2MRDN\MC900434589[1].wmf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52321" y="3181960"/>
            <a:ext cx="1001859" cy="13781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61" name="Picture 17" descr="C:\Users\teacher\AppData\Local\Microsoft\Windows\Temporary Internet Files\Content.IE5\VY543N4H\MC900193336[1].wmf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98245">
            <a:off x="2515068" y="2489045"/>
            <a:ext cx="1177164" cy="2060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62" name="Picture 18" descr="C:\Users\teacher\AppData\Local\Microsoft\Windows\Temporary Internet Files\Content.IE5\TITHI4I3\MC900083980[1].wmf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26848" y="856863"/>
            <a:ext cx="1379005" cy="15455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63" name="Picture 19" descr="C:\Users\teacher\AppData\Local\Microsoft\Windows\Temporary Internet Files\Content.IE5\WQXP0PH0\MC900436871[1].png"/>
          <p:cNvPicPr>
            <a:picLocks noChangeAspect="1" noChangeArrowheads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89358" y="2845658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66" name="Picture 22" descr="C:\Users\teacher\AppData\Local\Microsoft\Windows\Temporary Internet Files\Content.IE5\VY543N4H\MC900054686[1].wmf"/>
          <p:cNvPicPr>
            <a:picLocks noChangeAspect="1" noChangeArrowheads="1"/>
          </p:cNvPicPr>
          <p:nvPr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03650" y="1298752"/>
            <a:ext cx="2357171" cy="14159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556045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55283" y="257187"/>
            <a:ext cx="660629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2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NA    NE     NI     NO    NU    NY</a:t>
            </a:r>
            <a:endParaRPr lang="cs-CZ" sz="4000" dirty="0">
              <a:solidFill>
                <a:schemeClr val="accent2">
                  <a:lumMod val="75000"/>
                </a:schemeClr>
              </a:solidFill>
            </a:endParaRPr>
          </a:p>
        </p:txBody>
      </p:sp>
      <p:pic>
        <p:nvPicPr>
          <p:cNvPr id="7170" name="Picture 2" descr="C:\Users\teacher\AppData\Local\Microsoft\Windows\Temporary Internet Files\Content.IE5\VY543N4H\MC90041097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16871" y="0"/>
            <a:ext cx="1927129" cy="19301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1" name="Picture 3" descr="C:\Users\teacher\AppData\Local\Microsoft\Windows\Temporary Internet Files\Content.IE5\VY543N4H\MC90003034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108053"/>
            <a:ext cx="1438351" cy="18068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C:\Users\teacher\AppData\Local\Microsoft\Windows\Temporary Internet Files\Content.IE5\YYX2MRDN\MC90033166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04" y="1105376"/>
            <a:ext cx="1806166" cy="16190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3" name="Picture 5" descr="C:\Users\teacher\AppData\Local\Microsoft\Windows\Temporary Internet Files\Content.IE5\VY543N4H\MC90028098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04054" y="1772816"/>
            <a:ext cx="1263628" cy="15738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5" name="Picture 7" descr="C:\Users\teacher\AppData\Local\Microsoft\Windows\Temporary Internet Files\Content.IE5\TITHI4I3\MC900442148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42878" y="3140968"/>
            <a:ext cx="2057772" cy="18988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6" name="Picture 8" descr="C:\Users\teacher\AppData\Local\Microsoft\Windows\Temporary Internet Files\Content.IE5\WQXP0PH0\MP900448395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133563"/>
            <a:ext cx="1853952" cy="27244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7" name="Picture 9" descr="C:\Users\teacher\AppData\Local\Microsoft\Windows\Temporary Internet Files\Content.IE5\WQXP0PH0\MC900442030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70076" y="5029200"/>
            <a:ext cx="1603375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8" name="Picture 10" descr="C:\Users\teacher\AppData\Local\Microsoft\Windows\Temporary Internet Files\Content.IE5\WQXP0PH0\MP900386770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5337432"/>
            <a:ext cx="2046633" cy="15205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9" name="Picture 11" descr="C:\Users\teacher\AppData\Local\Microsoft\Windows\Temporary Internet Files\Content.IE5\VY543N4H\MM900178296[1].gif"/>
          <p:cNvPicPr>
            <a:picLocks noChangeAspect="1" noChangeArrowheads="1" noCrop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04" y="2724438"/>
            <a:ext cx="1420024" cy="15642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80" name="Picture 12" descr="C:\Users\teacher\AppData\Local\Microsoft\Windows\Temporary Internet Files\Content.IE5\YYX2MRDN\MC900441740[1].png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27522" y="5600151"/>
            <a:ext cx="1371600" cy="12892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81" name="Picture 13" descr="C:\Users\teacher\AppData\Local\Microsoft\Windows\Temporary Internet Files\Content.IE5\TITHI4I3\MC900356097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12846" y="4282590"/>
            <a:ext cx="1805940" cy="860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82" name="Picture 14" descr="C:\Users\teacher\AppData\Local\Microsoft\Windows\Temporary Internet Files\Content.IE5\WQXP0PH0\MP900425200[1].jpg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08056" y="5039866"/>
            <a:ext cx="1584176" cy="17728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83" name="Picture 15" descr="C:\Users\teacher\AppData\Local\Microsoft\Windows\Temporary Internet Files\Content.IE5\VY543N4H\MC900432251[1].wmf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88985" y="1219962"/>
            <a:ext cx="1827886" cy="13898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84" name="Picture 16" descr="C:\Users\teacher\AppData\Local\Microsoft\Windows\Temporary Internet Files\Content.IE5\VY543N4H\MC900331621[1].wmf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94152" y="2629476"/>
            <a:ext cx="1962187" cy="1587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85" name="Picture 17" descr="C:\Users\teacher\AppData\Local\Microsoft\Windows\Temporary Internet Files\Content.IE5\YYX2MRDN\MP900449120[1].jpg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13208" y="1958240"/>
            <a:ext cx="2371208" cy="18588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86" name="Picture 18" descr="C:\Users\teacher\AppData\Local\Microsoft\Windows\Temporary Internet Files\Content.IE5\TITHI4I3\MC900330922[1].wmf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44079" y="4524461"/>
            <a:ext cx="1172308" cy="10094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87" name="Picture 19" descr="C:\Users\teacher\AppData\Local\Microsoft\Windows\Temporary Internet Files\Content.IE5\TITHI4I3\MP900400123[1].jpg"/>
          <p:cNvPicPr>
            <a:picLocks noChangeAspect="1" noChangeArrowheads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36836" y="2675853"/>
            <a:ext cx="1251596" cy="18486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329879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403648" y="738714"/>
            <a:ext cx="41723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Použity obrázky z – klipart , 10. 12. 2012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485915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253</TotalTime>
  <Words>155</Words>
  <Application>Microsoft Office PowerPoint</Application>
  <PresentationFormat>Předvádění na obrazovce (4:3)</PresentationFormat>
  <Paragraphs>37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Cesta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teacher</dc:creator>
  <cp:keywords>375,  16.1.2013</cp:keywords>
  <cp:lastModifiedBy>teacher</cp:lastModifiedBy>
  <cp:revision>29</cp:revision>
  <dcterms:created xsi:type="dcterms:W3CDTF">2012-12-10T16:42:54Z</dcterms:created>
  <dcterms:modified xsi:type="dcterms:W3CDTF">2013-06-12T11:59:34Z</dcterms:modified>
</cp:coreProperties>
</file>