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sldIdLst>
    <p:sldId id="270" r:id="rId2"/>
    <p:sldId id="265" r:id="rId3"/>
    <p:sldId id="275" r:id="rId4"/>
    <p:sldId id="284" r:id="rId5"/>
    <p:sldId id="261" r:id="rId6"/>
    <p:sldId id="276" r:id="rId7"/>
    <p:sldId id="285" r:id="rId8"/>
    <p:sldId id="271" r:id="rId9"/>
    <p:sldId id="277" r:id="rId10"/>
    <p:sldId id="292" r:id="rId11"/>
    <p:sldId id="262" r:id="rId12"/>
    <p:sldId id="278" r:id="rId13"/>
    <p:sldId id="286" r:id="rId14"/>
    <p:sldId id="272" r:id="rId15"/>
    <p:sldId id="279" r:id="rId16"/>
    <p:sldId id="287" r:id="rId17"/>
    <p:sldId id="273" r:id="rId18"/>
    <p:sldId id="281" r:id="rId19"/>
    <p:sldId id="288" r:id="rId20"/>
    <p:sldId id="263" r:id="rId21"/>
    <p:sldId id="280" r:id="rId22"/>
    <p:sldId id="289" r:id="rId23"/>
    <p:sldId id="274" r:id="rId24"/>
    <p:sldId id="282" r:id="rId25"/>
    <p:sldId id="290" r:id="rId26"/>
    <p:sldId id="264" r:id="rId27"/>
    <p:sldId id="283" r:id="rId28"/>
    <p:sldId id="291" r:id="rId29"/>
    <p:sldId id="266" r:id="rId30"/>
    <p:sldId id="268" r:id="rId31"/>
    <p:sldId id="269" r:id="rId32"/>
    <p:sldId id="293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30" autoAdjust="0"/>
    <p:restoredTop sz="94660"/>
  </p:normalViewPr>
  <p:slideViewPr>
    <p:cSldViewPr>
      <p:cViewPr varScale="1">
        <p:scale>
          <a:sx n="70" d="100"/>
          <a:sy n="70" d="100"/>
        </p:scale>
        <p:origin x="-13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633625-2BB1-464B-9C49-BA52DF21D59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4A16AF-5AAC-4DBF-BD41-00BE7BE4E3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r>
              <a:rPr lang="cs-CZ" dirty="0" smtClean="0"/>
              <a:t>ROSTLINY - TEST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VY_32_INOVACE_6-45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41760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smtClean="0">
                          <a:effectLst/>
                          <a:latin typeface="Times New Roman"/>
                          <a:ea typeface="Times New Roman"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16.3.2011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Opakování – test </a:t>
                      </a:r>
                      <a:r>
                        <a:rPr lang="cs-CZ" sz="1400" kern="50" smtClean="0">
                          <a:effectLst/>
                        </a:rPr>
                        <a:t>(rostliny).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73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řeslička rolní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3" action="ppaction://hlinksldjump"/>
              </a:rPr>
              <a:t>k</a:t>
            </a:r>
            <a:r>
              <a:rPr lang="cs-CZ" dirty="0" smtClean="0">
                <a:hlinkClick r:id="rId3" action="ppaction://hlinksldjump"/>
              </a:rPr>
              <a:t>opřiva dvoudomá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3" action="ppaction://hlinksldjump"/>
              </a:rPr>
              <a:t>b</a:t>
            </a:r>
            <a:r>
              <a:rPr lang="cs-CZ" dirty="0" smtClean="0">
                <a:hlinkClick r:id="rId3" action="ppaction://hlinksldjump"/>
              </a:rPr>
              <a:t>ojínek luční</a:t>
            </a: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Mezi kvetoucí rostliny nepatří: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51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a) </a:t>
            </a:r>
            <a:r>
              <a:rPr lang="cs-CZ" dirty="0" smtClean="0">
                <a:hlinkClick r:id="rId2" action="ppaction://hlinksldjump"/>
              </a:rPr>
              <a:t>oxid uhličitý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b) </a:t>
            </a:r>
            <a:r>
              <a:rPr lang="cs-CZ" dirty="0" smtClean="0">
                <a:hlinkClick r:id="rId2" action="ppaction://hlinksldjump"/>
              </a:rPr>
              <a:t>vodu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c) </a:t>
            </a:r>
            <a:r>
              <a:rPr lang="cs-CZ" dirty="0" smtClean="0">
                <a:hlinkClick r:id="rId3" action="ppaction://hlinksldjump"/>
              </a:rPr>
              <a:t>kyslík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své výživě rostliny vydávají do ovzduší: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08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o</a:t>
            </a:r>
            <a:r>
              <a:rPr lang="cs-CZ" dirty="0" smtClean="0">
                <a:hlinkClick r:id="rId2" action="ppaction://hlinksldjump"/>
              </a:rPr>
              <a:t>ddenky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3" action="ppaction://hlinksldjump"/>
              </a:rPr>
              <a:t>v</a:t>
            </a:r>
            <a:r>
              <a:rPr lang="cs-CZ" dirty="0" smtClean="0">
                <a:hlinkClick r:id="rId3" action="ppaction://hlinksldjump"/>
              </a:rPr>
              <a:t>ýtrusy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>
                <a:hlinkClick r:id="rId2" action="ppaction://hlinksldjump"/>
              </a:rPr>
              <a:t>cibulemi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Nekvetoucí rostliny se rozmnožují: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86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a) </a:t>
            </a:r>
            <a:r>
              <a:rPr lang="cs-CZ" dirty="0" smtClean="0">
                <a:hlinkClick r:id="rId2" action="ppaction://hlinksldjump"/>
              </a:rPr>
              <a:t>dužnaté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b) </a:t>
            </a:r>
            <a:r>
              <a:rPr lang="cs-CZ" dirty="0" smtClean="0">
                <a:hlinkClick r:id="rId3" action="ppaction://hlinksldjump"/>
              </a:rPr>
              <a:t>suché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 hrachu setého jsou: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68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m</a:t>
            </a:r>
            <a:r>
              <a:rPr lang="cs-CZ" dirty="0" smtClean="0">
                <a:hlinkClick r:id="rId2" action="ppaction://hlinksldjump"/>
              </a:rPr>
              <a:t>alvice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eckovice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bobule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Plody jahodníku obecného jsou: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01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 smtClean="0">
                <a:hlinkClick r:id="rId2" action="ppaction://hlinksldjump"/>
              </a:rPr>
              <a:t>kořenové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>
                <a:hlinkClick r:id="rId3" action="ppaction://hlinksldjump"/>
              </a:rPr>
              <a:t>košťálové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c</a:t>
            </a:r>
            <a:r>
              <a:rPr lang="cs-CZ" dirty="0"/>
              <a:t>) </a:t>
            </a:r>
            <a:r>
              <a:rPr lang="cs-CZ" dirty="0">
                <a:hlinkClick r:id="rId2" action="ppaction://hlinksldjump"/>
              </a:rPr>
              <a:t>listové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d) </a:t>
            </a:r>
            <a:r>
              <a:rPr lang="cs-CZ" dirty="0" smtClean="0">
                <a:hlinkClick r:id="rId2" action="ppaction://hlinksldjump"/>
              </a:rPr>
              <a:t>plodové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Hlávkové zelí patří do zeleniny: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14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>
                <a:hlinkClick r:id="rId2" action="ppaction://hlinksldjump"/>
              </a:rPr>
              <a:t>d</a:t>
            </a:r>
            <a:r>
              <a:rPr lang="cs-CZ" dirty="0" smtClean="0">
                <a:hlinkClick r:id="rId2" action="ppaction://hlinksldjump"/>
              </a:rPr>
              <a:t>užnatý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dřevnatý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Byliny mají stonek: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6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l</a:t>
            </a:r>
            <a:r>
              <a:rPr lang="cs-CZ" dirty="0" smtClean="0">
                <a:hlinkClick r:id="rId2" action="ppaction://hlinksldjump"/>
              </a:rPr>
              <a:t>odyha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3" action="ppaction://hlinksldjump"/>
              </a:rPr>
              <a:t>s</a:t>
            </a:r>
            <a:r>
              <a:rPr lang="cs-CZ" dirty="0" smtClean="0">
                <a:hlinkClick r:id="rId3" action="ppaction://hlinksldjump"/>
              </a:rPr>
              <a:t>téblo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>
                <a:hlinkClick r:id="rId2" action="ppaction://hlinksldjump"/>
              </a:rPr>
              <a:t>stvol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Jaký typ stonku je u pšenice seté?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82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t</a:t>
            </a:r>
            <a:r>
              <a:rPr lang="cs-CZ" dirty="0" smtClean="0">
                <a:hlinkClick r:id="rId2" action="ppaction://hlinksldjump"/>
              </a:rPr>
              <a:t>is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Symbol" pitchFamily="18" charset="2"/>
              <a:buAutoNum type="alphaLcParenR"/>
            </a:pPr>
            <a:r>
              <a:rPr lang="cs-CZ" dirty="0">
                <a:hlinkClick r:id="rId2" action="ppaction://hlinksldjump"/>
              </a:rPr>
              <a:t>jedle</a:t>
            </a:r>
            <a:endParaRPr lang="cs-CZ" dirty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>
                <a:hlinkClick r:id="rId3" action="ppaction://hlinksldjump"/>
              </a:rPr>
              <a:t>modřín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>
                <a:hlinkClick r:id="rId2" action="ppaction://hlinksldjump"/>
              </a:rPr>
              <a:t>bříza</a:t>
            </a: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kterého stromu opadávají na zimu jehlice?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758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7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7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o</a:t>
            </a:r>
            <a:r>
              <a:rPr lang="cs-CZ" dirty="0" smtClean="0">
                <a:hlinkClick r:id="rId2" action="ppaction://hlinksldjump"/>
              </a:rPr>
              <a:t>ves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2" action="ppaction://hlinksldjump"/>
              </a:rPr>
              <a:t>j</a:t>
            </a:r>
            <a:r>
              <a:rPr lang="cs-CZ" dirty="0" smtClean="0">
                <a:hlinkClick r:id="rId2" action="ppaction://hlinksldjump"/>
              </a:rPr>
              <a:t>ečmen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>
                <a:hlinkClick r:id="rId3" action="ppaction://hlinksldjump"/>
              </a:rPr>
              <a:t>v</a:t>
            </a:r>
            <a:r>
              <a:rPr lang="cs-CZ" dirty="0" smtClean="0">
                <a:hlinkClick r:id="rId3" action="ppaction://hlinksldjump"/>
              </a:rPr>
              <a:t>ojtěška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dirty="0" smtClean="0">
                <a:hlinkClick r:id="rId2" action="ppaction://hlinksldjump"/>
              </a:rPr>
              <a:t>žito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z těchto rostlin nepatří mezi obilniny?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43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POKRAČUJ DÁL…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04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VRAŤ SE ZPĚT…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52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96952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</a:rPr>
              <a:t>VÝBORNĚ</a:t>
            </a:r>
            <a:endParaRPr lang="cs-CZ" sz="6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77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114</TotalTime>
  <Words>257</Words>
  <Application>Microsoft Office PowerPoint</Application>
  <PresentationFormat>Předvádění na obrazovce (4:3)</PresentationFormat>
  <Paragraphs>101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Vlnění</vt:lpstr>
      <vt:lpstr>ROSTLINY - TEST</vt:lpstr>
      <vt:lpstr>Mezi kvetoucí rostliny nepatří:</vt:lpstr>
      <vt:lpstr>SPRÁVNĚ </vt:lpstr>
      <vt:lpstr>ŠPATNĚ </vt:lpstr>
      <vt:lpstr>Při své výživě rostliny vydávají do ovzduší:</vt:lpstr>
      <vt:lpstr>SPRÁVNĚ </vt:lpstr>
      <vt:lpstr>ŠPATNĚ </vt:lpstr>
      <vt:lpstr>Nekvetoucí rostliny se rozmnožují:</vt:lpstr>
      <vt:lpstr>SPRÁVNĚ </vt:lpstr>
      <vt:lpstr>ŠPATNĚ </vt:lpstr>
      <vt:lpstr>Plody hrachu setého jsou:</vt:lpstr>
      <vt:lpstr>SPRÁVNĚ </vt:lpstr>
      <vt:lpstr>ŠPATNĚ </vt:lpstr>
      <vt:lpstr>Plody jahodníku obecného jsou:</vt:lpstr>
      <vt:lpstr>SPRÁVNĚ </vt:lpstr>
      <vt:lpstr>ŠPATNĚ </vt:lpstr>
      <vt:lpstr>Hlávkové zelí patří do zeleniny:</vt:lpstr>
      <vt:lpstr>SPRÁVNĚ </vt:lpstr>
      <vt:lpstr>ŠPATNĚ </vt:lpstr>
      <vt:lpstr>Byliny mají stonek:</vt:lpstr>
      <vt:lpstr>SPRÁVNĚ </vt:lpstr>
      <vt:lpstr>ŠPATNĚ </vt:lpstr>
      <vt:lpstr>Jaký typ stonku je u pšenice seté?</vt:lpstr>
      <vt:lpstr>SPRÁVNĚ </vt:lpstr>
      <vt:lpstr>ŠPATNĚ </vt:lpstr>
      <vt:lpstr>U kterého stromu opadávají na zimu jehlice?</vt:lpstr>
      <vt:lpstr>SPRÁVNĚ </vt:lpstr>
      <vt:lpstr>ŠPATNĚ </vt:lpstr>
      <vt:lpstr>Která z těchto rostlin nepatří mezi obilniny?</vt:lpstr>
      <vt:lpstr>SPRÁVNĚ </vt:lpstr>
      <vt:lpstr>ŠPATNĚ 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Zdeňka Halamová</dc:creator>
  <cp:lastModifiedBy>Zdeňka Halamová</cp:lastModifiedBy>
  <cp:revision>20</cp:revision>
  <dcterms:created xsi:type="dcterms:W3CDTF">2011-09-20T18:52:57Z</dcterms:created>
  <dcterms:modified xsi:type="dcterms:W3CDTF">2012-04-05T08:30:23Z</dcterms:modified>
</cp:coreProperties>
</file>