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5" r:id="rId5"/>
    <p:sldId id="264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D781348-4B74-4A59-B170-E6A2DF05F6D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AEB92F8-416A-45B2-A4EF-8C01F37EB81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18" Type="http://schemas.openxmlformats.org/officeDocument/2006/relationships/image" Target="../media/image20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17" Type="http://schemas.openxmlformats.org/officeDocument/2006/relationships/image" Target="../media/image19.wmf"/><Relationship Id="rId2" Type="http://schemas.openxmlformats.org/officeDocument/2006/relationships/image" Target="../media/image4.jpeg"/><Relationship Id="rId16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10" Type="http://schemas.openxmlformats.org/officeDocument/2006/relationships/image" Target="../media/image12.jpeg"/><Relationship Id="rId19" Type="http://schemas.openxmlformats.org/officeDocument/2006/relationships/image" Target="../media/image21.jpeg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18" Type="http://schemas.openxmlformats.org/officeDocument/2006/relationships/image" Target="../media/image20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17" Type="http://schemas.openxmlformats.org/officeDocument/2006/relationships/image" Target="../media/image19.wmf"/><Relationship Id="rId2" Type="http://schemas.openxmlformats.org/officeDocument/2006/relationships/image" Target="../media/image4.jpeg"/><Relationship Id="rId16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10" Type="http://schemas.openxmlformats.org/officeDocument/2006/relationships/image" Target="../media/image12.jpeg"/><Relationship Id="rId19" Type="http://schemas.openxmlformats.org/officeDocument/2006/relationships/image" Target="../media/image21.jpeg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11" Type="http://schemas.openxmlformats.org/officeDocument/2006/relationships/image" Target="../media/image21.jpeg"/><Relationship Id="rId5" Type="http://schemas.openxmlformats.org/officeDocument/2006/relationships/image" Target="../media/image15.wmf"/><Relationship Id="rId10" Type="http://schemas.openxmlformats.org/officeDocument/2006/relationships/image" Target="../media/image20.png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/>
        </p:nvSpPr>
        <p:spPr>
          <a:xfrm>
            <a:off x="1034594" y="3879432"/>
            <a:ext cx="7117180" cy="14700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10" name="Podnadpis 2"/>
          <p:cNvSpPr>
            <a:spLocks noGrp="1"/>
          </p:cNvSpPr>
          <p:nvPr/>
        </p:nvSpPr>
        <p:spPr>
          <a:xfrm>
            <a:off x="1034594" y="5349457"/>
            <a:ext cx="7117180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14" name="Nadpis 1"/>
          <p:cNvSpPr>
            <a:spLocks noGrp="1"/>
          </p:cNvSpPr>
          <p:nvPr/>
        </p:nvSpPr>
        <p:spPr>
          <a:xfrm>
            <a:off x="1034594" y="3846979"/>
            <a:ext cx="7117180" cy="14700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/>
          </a:p>
        </p:txBody>
      </p:sp>
      <p:sp>
        <p:nvSpPr>
          <p:cNvPr id="15" name="Podnadpis 2"/>
          <p:cNvSpPr>
            <a:spLocks noGrp="1"/>
          </p:cNvSpPr>
          <p:nvPr/>
        </p:nvSpPr>
        <p:spPr>
          <a:xfrm>
            <a:off x="1034594" y="5317004"/>
            <a:ext cx="7117180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pic>
        <p:nvPicPr>
          <p:cNvPr id="16" name="Obrázek 1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9750217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Jazyk a jazyková komunikace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VY_12_INOVACE_388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Český</a:t>
                      </a:r>
                      <a:r>
                        <a:rPr lang="cs-CZ" sz="1400" baseline="0" dirty="0" smtClean="0">
                          <a:latin typeface="+mn-lt"/>
                        </a:rPr>
                        <a:t> </a:t>
                      </a:r>
                      <a:r>
                        <a:rPr lang="cs-CZ" sz="1400" baseline="0" dirty="0" smtClean="0">
                          <a:latin typeface="+mn-lt"/>
                        </a:rPr>
                        <a:t>jazyk a literatura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Slabiky   </a:t>
                      </a:r>
                      <a:r>
                        <a:rPr lang="cs-CZ" sz="1400" dirty="0" err="1" smtClean="0">
                          <a:latin typeface="+mn-lt"/>
                        </a:rPr>
                        <a:t>bě</a:t>
                      </a:r>
                      <a:r>
                        <a:rPr lang="cs-CZ" sz="1400" dirty="0" smtClean="0">
                          <a:latin typeface="+mn-lt"/>
                        </a:rPr>
                        <a:t>, </a:t>
                      </a:r>
                      <a:r>
                        <a:rPr lang="cs-CZ" sz="1400" dirty="0" err="1" smtClean="0">
                          <a:latin typeface="+mn-lt"/>
                        </a:rPr>
                        <a:t>pě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Vyhledávání obrázků a určování hledané  slabiky v daném slově, uvádění počtu slabik, procvičování čtení slov z tabulky, využití v tvorbě vět</a:t>
                      </a:r>
                    </a:p>
                    <a:p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17.4.2013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8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729090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67944" y="1700808"/>
            <a:ext cx="57259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teacher\AppData\Local\Microsoft\Windows\Temporary Internet Files\Content.IE5\JRSM172F\MP900406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0"/>
            <a:ext cx="1619672" cy="107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acher\AppData\Local\Microsoft\Windows\Temporary Internet Files\Content.IE5\GPLBT1IQ\MC900446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373216"/>
            <a:ext cx="1783994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acher\AppData\Local\Microsoft\Windows\Temporary Internet Files\Content.IE5\JRSM172F\MC9004121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1758950" cy="19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eacher\AppData\Local\Microsoft\Windows\Temporary Internet Files\Content.IE5\JRSM172F\MC9002997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977" y="3754600"/>
            <a:ext cx="1117680" cy="93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acher\AppData\Local\Microsoft\Windows\Temporary Internet Files\Content.IE5\EYJKLHWV\MC9003909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815" y="2625316"/>
            <a:ext cx="1340908" cy="134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eacher\AppData\Local\Microsoft\Windows\Temporary Internet Files\Content.IE5\JRSM172F\MC9001997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170" y="3765330"/>
            <a:ext cx="1375784" cy="1990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teacher\AppData\Local\Microsoft\Windows\Temporary Internet Files\Content.IE5\JRSM172F\MC9000887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285" y="162584"/>
            <a:ext cx="1891894" cy="166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teacher\AppData\Local\Microsoft\Windows\Temporary Internet Files\Content.IE5\EYJKLHWV\MC9003264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295" y="5054322"/>
            <a:ext cx="1823314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teacher\AppData\Local\Microsoft\Windows\Temporary Internet Files\Content.IE5\7PBRPO7X\MP90040726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585"/>
            <a:ext cx="1071314" cy="1462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teacher\AppData\Local\Microsoft\Windows\Temporary Internet Files\Content.IE5\EYJKLHWV\MC90022715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620" y="2195547"/>
            <a:ext cx="1020933" cy="135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teacher\AppData\Local\Microsoft\Windows\Temporary Internet Files\Content.IE5\GPLBT1IQ\MC90043819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053" y="4646327"/>
            <a:ext cx="1067987" cy="11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teacher\AppData\Local\Microsoft\Windows\Temporary Internet Files\Content.IE5\EYJKLHWV\MC90010105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887" y="4851163"/>
            <a:ext cx="1866608" cy="189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teacher\AppData\Local\Microsoft\Windows\Temporary Internet Files\Content.IE5\7PBRPO7X\MC90010931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2585"/>
            <a:ext cx="1080120" cy="119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teacher\AppData\Local\Microsoft\Windows\Temporary Internet Files\Content.IE5\7PBRPO7X\MC90023215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2176058"/>
            <a:ext cx="1131022" cy="111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teacher\AppData\Local\Microsoft\Windows\Temporary Internet Files\Content.IE5\JRSM172F\MC90029793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459" y="4318919"/>
            <a:ext cx="742381" cy="105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teacher\AppData\Local\Microsoft\Windows\Temporary Internet Files\Content.IE5\EYJKLHWV\MC900212149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251" y="2271763"/>
            <a:ext cx="1365179" cy="128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teacher\AppData\Local\Microsoft\Windows\Temporary Internet Files\Content.IE5\7PBRPO7X\MC900441725[1]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574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teacher\AppData\Local\Microsoft\Windows\Temporary Internet Files\Content.IE5\JRSM172F\MP900424372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0226" y="1392742"/>
            <a:ext cx="993774" cy="993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760808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67944" y="1700808"/>
            <a:ext cx="57259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bě</a:t>
            </a: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teacher\AppData\Local\Microsoft\Windows\Temporary Internet Files\Content.IE5\JRSM172F\MP900406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0"/>
            <a:ext cx="1619672" cy="107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eacher\AppData\Local\Microsoft\Windows\Temporary Internet Files\Content.IE5\GPLBT1IQ\MC900446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373216"/>
            <a:ext cx="1783994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JRSM172F\MC9004121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1758950" cy="19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teacher\AppData\Local\Microsoft\Windows\Temporary Internet Files\Content.IE5\JRSM172F\MC9002997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977" y="3754600"/>
            <a:ext cx="1117680" cy="93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teacher\AppData\Local\Microsoft\Windows\Temporary Internet Files\Content.IE5\EYJKLHWV\MC9003909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815" y="2625316"/>
            <a:ext cx="1340908" cy="134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teacher\AppData\Local\Microsoft\Windows\Temporary Internet Files\Content.IE5\JRSM172F\MC9001997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170" y="3765330"/>
            <a:ext cx="1375784" cy="1990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teacher\AppData\Local\Microsoft\Windows\Temporary Internet Files\Content.IE5\JRSM172F\MC9000887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285" y="162584"/>
            <a:ext cx="1891894" cy="166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teacher\AppData\Local\Microsoft\Windows\Temporary Internet Files\Content.IE5\EYJKLHWV\MC9003264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295" y="5054322"/>
            <a:ext cx="1823314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95536" y="198755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běžet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24129" y="1824963"/>
            <a:ext cx="923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oběd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912269" y="1073034"/>
            <a:ext cx="10522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hříbě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55179" y="4077072"/>
            <a:ext cx="1447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koloběžka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305817" y="3300142"/>
            <a:ext cx="1210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běžky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640537" y="5054322"/>
            <a:ext cx="12704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bělásek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80312" y="4941168"/>
            <a:ext cx="1058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běžec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123728" y="342900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hrábě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0732289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548680"/>
            <a:ext cx="468562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Přečti slova a užij ve větách :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3" y="2132856"/>
            <a:ext cx="9137454" cy="2592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62955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67944" y="1700808"/>
            <a:ext cx="57259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ě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pě</a:t>
            </a:r>
            <a:endParaRPr lang="cs-CZ" sz="32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teacher\AppData\Local\Microsoft\Windows\Temporary Internet Files\Content.IE5\JRSM172F\MP900406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0"/>
            <a:ext cx="1619672" cy="107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eacher\AppData\Local\Microsoft\Windows\Temporary Internet Files\Content.IE5\GPLBT1IQ\MC900446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373216"/>
            <a:ext cx="1783994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JRSM172F\MC9004121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1758950" cy="19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teacher\AppData\Local\Microsoft\Windows\Temporary Internet Files\Content.IE5\JRSM172F\MC9002997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977" y="3754600"/>
            <a:ext cx="1117680" cy="93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teacher\AppData\Local\Microsoft\Windows\Temporary Internet Files\Content.IE5\EYJKLHWV\MC9003909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815" y="2625316"/>
            <a:ext cx="1340908" cy="134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teacher\AppData\Local\Microsoft\Windows\Temporary Internet Files\Content.IE5\JRSM172F\MC9001997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170" y="3765330"/>
            <a:ext cx="1375784" cy="1990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teacher\AppData\Local\Microsoft\Windows\Temporary Internet Files\Content.IE5\JRSM172F\MC9000887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285" y="162584"/>
            <a:ext cx="1891894" cy="166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teacher\AppData\Local\Microsoft\Windows\Temporary Internet Files\Content.IE5\EYJKLHWV\MC9003264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295" y="5054322"/>
            <a:ext cx="1823314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5" descr="C:\Users\teacher\AppData\Local\Microsoft\Windows\Temporary Internet Files\Content.IE5\7PBRPO7X\MP90040726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585"/>
            <a:ext cx="1071314" cy="1462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6" descr="C:\Users\teacher\AppData\Local\Microsoft\Windows\Temporary Internet Files\Content.IE5\EYJKLHWV\MC90022715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620" y="2195547"/>
            <a:ext cx="1020933" cy="135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7" descr="C:\Users\teacher\AppData\Local\Microsoft\Windows\Temporary Internet Files\Content.IE5\GPLBT1IQ\MC90043819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053" y="4646327"/>
            <a:ext cx="1067987" cy="11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8" descr="C:\Users\teacher\AppData\Local\Microsoft\Windows\Temporary Internet Files\Content.IE5\EYJKLHWV\MC90010105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887" y="4851163"/>
            <a:ext cx="1866608" cy="189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9" descr="C:\Users\teacher\AppData\Local\Microsoft\Windows\Temporary Internet Files\Content.IE5\7PBRPO7X\MC90010931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2585"/>
            <a:ext cx="1080120" cy="119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0" descr="C:\Users\teacher\AppData\Local\Microsoft\Windows\Temporary Internet Files\Content.IE5\7PBRPO7X\MC90023215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2176058"/>
            <a:ext cx="1131022" cy="111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1" descr="C:\Users\teacher\AppData\Local\Microsoft\Windows\Temporary Internet Files\Content.IE5\JRSM172F\MC90029793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459" y="4318919"/>
            <a:ext cx="742381" cy="105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2" descr="C:\Users\teacher\AppData\Local\Microsoft\Windows\Temporary Internet Files\Content.IE5\EYJKLHWV\MC900212149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251" y="2271763"/>
            <a:ext cx="1365179" cy="128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3" descr="C:\Users\teacher\AppData\Local\Microsoft\Windows\Temporary Internet Files\Content.IE5\7PBRPO7X\MC900441725[1]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574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4" descr="C:\Users\teacher\AppData\Local\Microsoft\Windows\Temporary Internet Files\Content.IE5\JRSM172F\MP900424372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0226" y="1392742"/>
            <a:ext cx="993774" cy="993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609703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67944" y="1700808"/>
            <a:ext cx="57259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ě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pě</a:t>
            </a:r>
            <a:endParaRPr lang="cs-CZ" sz="32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15" descr="C:\Users\teacher\AppData\Local\Microsoft\Windows\Temporary Internet Files\Content.IE5\7PBRPO7X\MP900407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585"/>
            <a:ext cx="1071314" cy="1462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6" descr="C:\Users\teacher\AppData\Local\Microsoft\Windows\Temporary Internet Files\Content.IE5\EYJKLHWV\MC9002271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620" y="2195547"/>
            <a:ext cx="1020933" cy="135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7" descr="C:\Users\teacher\AppData\Local\Microsoft\Windows\Temporary Internet Files\Content.IE5\GPLBT1IQ\MC900438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053" y="4646327"/>
            <a:ext cx="1067987" cy="11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8" descr="C:\Users\teacher\AppData\Local\Microsoft\Windows\Temporary Internet Files\Content.IE5\EYJKLHWV\MC9001010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887" y="4851163"/>
            <a:ext cx="1866608" cy="189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9" descr="C:\Users\teacher\AppData\Local\Microsoft\Windows\Temporary Internet Files\Content.IE5\7PBRPO7X\MC9001093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2585"/>
            <a:ext cx="1080120" cy="119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0" descr="C:\Users\teacher\AppData\Local\Microsoft\Windows\Temporary Internet Files\Content.IE5\7PBRPO7X\MC9002321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2176058"/>
            <a:ext cx="1131022" cy="111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1" descr="C:\Users\teacher\AppData\Local\Microsoft\Windows\Temporary Internet Files\Content.IE5\JRSM172F\MC90029793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459" y="4318919"/>
            <a:ext cx="742381" cy="105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2" descr="C:\Users\teacher\AppData\Local\Microsoft\Windows\Temporary Internet Files\Content.IE5\EYJKLHWV\MC9002121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251" y="2271763"/>
            <a:ext cx="1365179" cy="128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3" descr="C:\Users\teacher\AppData\Local\Microsoft\Windows\Temporary Internet Files\Content.IE5\7PBRPO7X\MC900441725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574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4" descr="C:\Users\teacher\AppData\Local\Microsoft\Windows\Temporary Internet Files\Content.IE5\JRSM172F\MP90042437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0226" y="1392742"/>
            <a:ext cx="993774" cy="993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4572000" y="404664"/>
            <a:ext cx="1208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pěnkava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31640" y="866329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poupě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812360" y="89393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úspěch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88023" y="1700808"/>
            <a:ext cx="992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pěst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228184" y="3429000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pěna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3252" y="3554205"/>
            <a:ext cx="1337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pěstovat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39620" y="1931640"/>
            <a:ext cx="901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pěvec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871054" y="5589240"/>
            <a:ext cx="13652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zpěvák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053459" y="3890666"/>
            <a:ext cx="911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pět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984495" y="5589240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pěšina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511057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836712"/>
            <a:ext cx="378501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Přečti slova a užij ve větách :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371" y="2132856"/>
            <a:ext cx="9194742" cy="2592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071572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476672"/>
            <a:ext cx="2329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Použity obrázky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217051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</TotalTime>
  <Words>153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388,  17.4.2013</cp:keywords>
  <cp:lastModifiedBy>teacher</cp:lastModifiedBy>
  <cp:revision>11</cp:revision>
  <dcterms:created xsi:type="dcterms:W3CDTF">2013-04-23T12:23:14Z</dcterms:created>
  <dcterms:modified xsi:type="dcterms:W3CDTF">2013-06-12T12:42:33Z</dcterms:modified>
</cp:coreProperties>
</file>