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7" r:id="rId5"/>
    <p:sldId id="265" r:id="rId6"/>
    <p:sldId id="259" r:id="rId7"/>
    <p:sldId id="268" r:id="rId8"/>
    <p:sldId id="266" r:id="rId9"/>
    <p:sldId id="260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368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1486BB-D621-4A6B-AAF5-E26BD080D3D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7C8146-7201-4DD2-99CF-4033AA52CFE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1486BB-D621-4A6B-AAF5-E26BD080D3D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7C8146-7201-4DD2-99CF-4033AA52CF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1486BB-D621-4A6B-AAF5-E26BD080D3D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7C8146-7201-4DD2-99CF-4033AA52CFE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1486BB-D621-4A6B-AAF5-E26BD080D3D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7C8146-7201-4DD2-99CF-4033AA52CF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1486BB-D621-4A6B-AAF5-E26BD080D3D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7C8146-7201-4DD2-99CF-4033AA52CF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1486BB-D621-4A6B-AAF5-E26BD080D3D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7C8146-7201-4DD2-99CF-4033AA52CF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1486BB-D621-4A6B-AAF5-E26BD080D3D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7C8146-7201-4DD2-99CF-4033AA52CFEF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1486BB-D621-4A6B-AAF5-E26BD080D3D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7C8146-7201-4DD2-99CF-4033AA52CF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1486BB-D621-4A6B-AAF5-E26BD080D3D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7C8146-7201-4DD2-99CF-4033AA52CFE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1486BB-D621-4A6B-AAF5-E26BD080D3D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7C8146-7201-4DD2-99CF-4033AA52CF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1486BB-D621-4A6B-AAF5-E26BD080D3D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7C8146-7201-4DD2-99CF-4033AA52CF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B1486BB-D621-4A6B-AAF5-E26BD080D3D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47C8146-7201-4DD2-99CF-4033AA52CFEF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26" Type="http://schemas.openxmlformats.org/officeDocument/2006/relationships/image" Target="../media/image28.wmf"/><Relationship Id="rId3" Type="http://schemas.openxmlformats.org/officeDocument/2006/relationships/image" Target="../media/image5.wmf"/><Relationship Id="rId21" Type="http://schemas.openxmlformats.org/officeDocument/2006/relationships/image" Target="../media/image23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5" Type="http://schemas.openxmlformats.org/officeDocument/2006/relationships/image" Target="../media/image27.gif"/><Relationship Id="rId2" Type="http://schemas.openxmlformats.org/officeDocument/2006/relationships/image" Target="../media/image4.wmf"/><Relationship Id="rId16" Type="http://schemas.openxmlformats.org/officeDocument/2006/relationships/image" Target="../media/image18.jpeg"/><Relationship Id="rId20" Type="http://schemas.openxmlformats.org/officeDocument/2006/relationships/image" Target="../media/image22.png"/><Relationship Id="rId29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11" Type="http://schemas.openxmlformats.org/officeDocument/2006/relationships/image" Target="../media/image13.jpeg"/><Relationship Id="rId24" Type="http://schemas.openxmlformats.org/officeDocument/2006/relationships/image" Target="../media/image26.wmf"/><Relationship Id="rId32" Type="http://schemas.openxmlformats.org/officeDocument/2006/relationships/image" Target="../media/image34.wmf"/><Relationship Id="rId5" Type="http://schemas.openxmlformats.org/officeDocument/2006/relationships/image" Target="../media/image7.jpeg"/><Relationship Id="rId15" Type="http://schemas.openxmlformats.org/officeDocument/2006/relationships/image" Target="../media/image17.wmf"/><Relationship Id="rId23" Type="http://schemas.openxmlformats.org/officeDocument/2006/relationships/image" Target="../media/image25.wmf"/><Relationship Id="rId28" Type="http://schemas.openxmlformats.org/officeDocument/2006/relationships/image" Target="../media/image30.jpeg"/><Relationship Id="rId10" Type="http://schemas.openxmlformats.org/officeDocument/2006/relationships/image" Target="../media/image12.jpeg"/><Relationship Id="rId19" Type="http://schemas.openxmlformats.org/officeDocument/2006/relationships/image" Target="../media/image21.wmf"/><Relationship Id="rId31" Type="http://schemas.openxmlformats.org/officeDocument/2006/relationships/image" Target="../media/image33.jpeg"/><Relationship Id="rId4" Type="http://schemas.openxmlformats.org/officeDocument/2006/relationships/image" Target="../media/image6.wmf"/><Relationship Id="rId9" Type="http://schemas.openxmlformats.org/officeDocument/2006/relationships/image" Target="../media/image11.jpeg"/><Relationship Id="rId14" Type="http://schemas.openxmlformats.org/officeDocument/2006/relationships/image" Target="../media/image16.jpeg"/><Relationship Id="rId22" Type="http://schemas.openxmlformats.org/officeDocument/2006/relationships/image" Target="../media/image24.wmf"/><Relationship Id="rId27" Type="http://schemas.openxmlformats.org/officeDocument/2006/relationships/image" Target="../media/image29.wmf"/><Relationship Id="rId30" Type="http://schemas.openxmlformats.org/officeDocument/2006/relationships/image" Target="../media/image32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jpeg"/><Relationship Id="rId10" Type="http://schemas.openxmlformats.org/officeDocument/2006/relationships/image" Target="../media/image34.wmf"/><Relationship Id="rId4" Type="http://schemas.openxmlformats.org/officeDocument/2006/relationships/image" Target="../media/image6.wmf"/><Relationship Id="rId9" Type="http://schemas.openxmlformats.org/officeDocument/2006/relationships/image" Target="../media/image3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26" Type="http://schemas.openxmlformats.org/officeDocument/2006/relationships/image" Target="../media/image28.wmf"/><Relationship Id="rId3" Type="http://schemas.openxmlformats.org/officeDocument/2006/relationships/image" Target="../media/image5.wmf"/><Relationship Id="rId21" Type="http://schemas.openxmlformats.org/officeDocument/2006/relationships/image" Target="../media/image23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5" Type="http://schemas.openxmlformats.org/officeDocument/2006/relationships/image" Target="../media/image27.gif"/><Relationship Id="rId2" Type="http://schemas.openxmlformats.org/officeDocument/2006/relationships/image" Target="../media/image4.wmf"/><Relationship Id="rId16" Type="http://schemas.openxmlformats.org/officeDocument/2006/relationships/image" Target="../media/image18.jpeg"/><Relationship Id="rId20" Type="http://schemas.openxmlformats.org/officeDocument/2006/relationships/image" Target="../media/image22.png"/><Relationship Id="rId29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11" Type="http://schemas.openxmlformats.org/officeDocument/2006/relationships/image" Target="../media/image13.jpeg"/><Relationship Id="rId24" Type="http://schemas.openxmlformats.org/officeDocument/2006/relationships/image" Target="../media/image26.wmf"/><Relationship Id="rId32" Type="http://schemas.openxmlformats.org/officeDocument/2006/relationships/image" Target="../media/image34.wmf"/><Relationship Id="rId5" Type="http://schemas.openxmlformats.org/officeDocument/2006/relationships/image" Target="../media/image7.jpeg"/><Relationship Id="rId15" Type="http://schemas.openxmlformats.org/officeDocument/2006/relationships/image" Target="../media/image17.wmf"/><Relationship Id="rId23" Type="http://schemas.openxmlformats.org/officeDocument/2006/relationships/image" Target="../media/image25.wmf"/><Relationship Id="rId28" Type="http://schemas.openxmlformats.org/officeDocument/2006/relationships/image" Target="../media/image30.jpeg"/><Relationship Id="rId10" Type="http://schemas.openxmlformats.org/officeDocument/2006/relationships/image" Target="../media/image12.jpeg"/><Relationship Id="rId19" Type="http://schemas.openxmlformats.org/officeDocument/2006/relationships/image" Target="../media/image21.wmf"/><Relationship Id="rId31" Type="http://schemas.openxmlformats.org/officeDocument/2006/relationships/image" Target="../media/image33.jpeg"/><Relationship Id="rId4" Type="http://schemas.openxmlformats.org/officeDocument/2006/relationships/image" Target="../media/image6.wmf"/><Relationship Id="rId9" Type="http://schemas.openxmlformats.org/officeDocument/2006/relationships/image" Target="../media/image11.jpeg"/><Relationship Id="rId14" Type="http://schemas.openxmlformats.org/officeDocument/2006/relationships/image" Target="../media/image16.jpeg"/><Relationship Id="rId22" Type="http://schemas.openxmlformats.org/officeDocument/2006/relationships/image" Target="../media/image24.wmf"/><Relationship Id="rId27" Type="http://schemas.openxmlformats.org/officeDocument/2006/relationships/image" Target="../media/image29.wmf"/><Relationship Id="rId30" Type="http://schemas.openxmlformats.org/officeDocument/2006/relationships/image" Target="../media/image3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31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9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28.wmf"/><Relationship Id="rId5" Type="http://schemas.openxmlformats.org/officeDocument/2006/relationships/image" Target="../media/image14.jpeg"/><Relationship Id="rId10" Type="http://schemas.openxmlformats.org/officeDocument/2006/relationships/image" Target="../media/image27.gif"/><Relationship Id="rId4" Type="http://schemas.openxmlformats.org/officeDocument/2006/relationships/image" Target="../media/image13.jpeg"/><Relationship Id="rId9" Type="http://schemas.openxmlformats.org/officeDocument/2006/relationships/image" Target="../media/image24.wmf"/><Relationship Id="rId14" Type="http://schemas.openxmlformats.org/officeDocument/2006/relationships/image" Target="../media/image17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26" Type="http://schemas.openxmlformats.org/officeDocument/2006/relationships/image" Target="../media/image28.wmf"/><Relationship Id="rId3" Type="http://schemas.openxmlformats.org/officeDocument/2006/relationships/image" Target="../media/image5.wmf"/><Relationship Id="rId21" Type="http://schemas.openxmlformats.org/officeDocument/2006/relationships/image" Target="../media/image23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5" Type="http://schemas.openxmlformats.org/officeDocument/2006/relationships/image" Target="../media/image27.gif"/><Relationship Id="rId2" Type="http://schemas.openxmlformats.org/officeDocument/2006/relationships/image" Target="../media/image4.wmf"/><Relationship Id="rId16" Type="http://schemas.openxmlformats.org/officeDocument/2006/relationships/image" Target="../media/image18.jpeg"/><Relationship Id="rId20" Type="http://schemas.openxmlformats.org/officeDocument/2006/relationships/image" Target="../media/image22.png"/><Relationship Id="rId29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11" Type="http://schemas.openxmlformats.org/officeDocument/2006/relationships/image" Target="../media/image13.jpeg"/><Relationship Id="rId24" Type="http://schemas.openxmlformats.org/officeDocument/2006/relationships/image" Target="../media/image26.wmf"/><Relationship Id="rId32" Type="http://schemas.openxmlformats.org/officeDocument/2006/relationships/image" Target="../media/image34.wmf"/><Relationship Id="rId5" Type="http://schemas.openxmlformats.org/officeDocument/2006/relationships/image" Target="../media/image7.jpeg"/><Relationship Id="rId15" Type="http://schemas.openxmlformats.org/officeDocument/2006/relationships/image" Target="../media/image17.wmf"/><Relationship Id="rId23" Type="http://schemas.openxmlformats.org/officeDocument/2006/relationships/image" Target="../media/image25.wmf"/><Relationship Id="rId28" Type="http://schemas.openxmlformats.org/officeDocument/2006/relationships/image" Target="../media/image30.jpeg"/><Relationship Id="rId10" Type="http://schemas.openxmlformats.org/officeDocument/2006/relationships/image" Target="../media/image12.jpeg"/><Relationship Id="rId19" Type="http://schemas.openxmlformats.org/officeDocument/2006/relationships/image" Target="../media/image21.wmf"/><Relationship Id="rId31" Type="http://schemas.openxmlformats.org/officeDocument/2006/relationships/image" Target="../media/image33.jpeg"/><Relationship Id="rId4" Type="http://schemas.openxmlformats.org/officeDocument/2006/relationships/image" Target="../media/image6.wmf"/><Relationship Id="rId9" Type="http://schemas.openxmlformats.org/officeDocument/2006/relationships/image" Target="../media/image11.jpeg"/><Relationship Id="rId14" Type="http://schemas.openxmlformats.org/officeDocument/2006/relationships/image" Target="../media/image16.jpeg"/><Relationship Id="rId22" Type="http://schemas.openxmlformats.org/officeDocument/2006/relationships/image" Target="../media/image24.wmf"/><Relationship Id="rId27" Type="http://schemas.openxmlformats.org/officeDocument/2006/relationships/image" Target="../media/image29.wmf"/><Relationship Id="rId30" Type="http://schemas.openxmlformats.org/officeDocument/2006/relationships/image" Target="../media/image32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13" Type="http://schemas.openxmlformats.org/officeDocument/2006/relationships/image" Target="../media/image33.jpeg"/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12" Type="http://schemas.openxmlformats.org/officeDocument/2006/relationships/image" Target="../media/image32.w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wmf"/><Relationship Id="rId11" Type="http://schemas.openxmlformats.org/officeDocument/2006/relationships/image" Target="../media/image31.jpeg"/><Relationship Id="rId5" Type="http://schemas.openxmlformats.org/officeDocument/2006/relationships/image" Target="../media/image20.jpeg"/><Relationship Id="rId10" Type="http://schemas.openxmlformats.org/officeDocument/2006/relationships/image" Target="../media/image30.jpeg"/><Relationship Id="rId4" Type="http://schemas.openxmlformats.org/officeDocument/2006/relationships/image" Target="../media/image19.jpeg"/><Relationship Id="rId9" Type="http://schemas.openxmlformats.org/officeDocument/2006/relationships/image" Target="../media/image26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>
          <a:xfrm>
            <a:off x="1034594" y="3846979"/>
            <a:ext cx="7117180" cy="14700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cs-CZ"/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034594" y="5317004"/>
            <a:ext cx="7117180" cy="8614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pic>
        <p:nvPicPr>
          <p:cNvPr id="6" name="Obrázek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3992078"/>
              </p:ext>
            </p:extLst>
          </p:nvPr>
        </p:nvGraphicFramePr>
        <p:xfrm>
          <a:off x="539552" y="1691774"/>
          <a:ext cx="8064896" cy="4979154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25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Jazyk a jazyková komunikace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VY_12_INOVACE_389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1. ročník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Český</a:t>
                      </a:r>
                      <a:r>
                        <a:rPr lang="cs-CZ" sz="1400" baseline="0" dirty="0" smtClean="0">
                          <a:latin typeface="+mn-lt"/>
                        </a:rPr>
                        <a:t> </a:t>
                      </a:r>
                      <a:r>
                        <a:rPr lang="cs-CZ" sz="1400" baseline="0" dirty="0" smtClean="0">
                          <a:latin typeface="+mn-lt"/>
                        </a:rPr>
                        <a:t>jazyk a literatura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Prezentace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Mgr. Šárka  Prokšová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Slabiky   </a:t>
                      </a:r>
                      <a:r>
                        <a:rPr lang="cs-CZ" sz="1400" dirty="0" err="1" smtClean="0">
                          <a:latin typeface="+mn-lt"/>
                        </a:rPr>
                        <a:t>dě</a:t>
                      </a:r>
                      <a:r>
                        <a:rPr lang="cs-CZ" sz="1400" dirty="0" smtClean="0">
                          <a:latin typeface="+mn-lt"/>
                        </a:rPr>
                        <a:t>, tě, ně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Vyhledávání obrázků a určování hledané  slabiky v daném slově, uvádění počtu slabik, procvičování čtení slov z tabulky, využití v tvorbě</a:t>
                      </a:r>
                      <a:r>
                        <a:rPr lang="cs-CZ" sz="1400" baseline="0" dirty="0" smtClean="0">
                          <a:latin typeface="+mn-lt"/>
                        </a:rPr>
                        <a:t> vět</a:t>
                      </a:r>
                      <a:endParaRPr lang="cs-CZ" sz="1400" dirty="0" smtClean="0">
                        <a:latin typeface="+mn-lt"/>
                      </a:endParaRPr>
                    </a:p>
                    <a:p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4.4.2013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15.4.2013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7716115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664069" y="1844823"/>
            <a:ext cx="62068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6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ě</a:t>
            </a:r>
            <a:endParaRPr lang="cs-CZ" sz="36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ě</a:t>
            </a:r>
          </a:p>
          <a:p>
            <a:endParaRPr lang="cs-CZ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ně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teacher\AppData\Local\Microsoft\Windows\Temporary Internet Files\Content.IE5\TITHI4I3\MC9003514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85" y="5733255"/>
            <a:ext cx="1163487" cy="97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eacher\AppData\Local\Microsoft\Windows\Temporary Internet Files\Content.IE5\EYJKLHWV\MC9001571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565" y="44269"/>
            <a:ext cx="932985" cy="1188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Program Files\Microsoft Office\MEDIA\CAGCAT10\j0199549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9232" y="5960974"/>
            <a:ext cx="835304" cy="897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teacher\AppData\Local\Microsoft\Windows\Temporary Internet Files\Content.IE5\JRSM172F\MP90044864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810" y="2695827"/>
            <a:ext cx="172819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teacher\AppData\Local\Microsoft\Windows\Temporary Internet Files\Content.IE5\YYX2MRDN\MC90008406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566" y="1536654"/>
            <a:ext cx="1009090" cy="81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teacher\AppData\Local\Microsoft\Windows\Temporary Internet Files\Content.IE5\GPLBT1IQ\MP90017867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067" y="6070848"/>
            <a:ext cx="1180728" cy="78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teacher\AppData\Local\Microsoft\Windows\Temporary Internet Files\Content.IE5\JRSM172F\MC90044140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3" y="2516186"/>
            <a:ext cx="808704" cy="1056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teacher\AppData\Local\Microsoft\Windows\Temporary Internet Files\Content.IE5\YYX2MRDN\MP900400494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405" y="170345"/>
            <a:ext cx="1170131" cy="93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teacher\AppData\Local\Microsoft\Windows\Temporary Internet Files\Content.IE5\JRSM172F\MP900422756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37" y="20603"/>
            <a:ext cx="1232529" cy="123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teacher\AppData\Local\Microsoft\Windows\Temporary Internet Files\Content.IE5\JRSM172F\MP900400289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001" y="-16545"/>
            <a:ext cx="1535842" cy="111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teacher\AppData\Local\Microsoft\Windows\Temporary Internet Files\Content.IE5\7PBRPO7X\MP900302884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723" y="5661248"/>
            <a:ext cx="853683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teacher\AppData\Local\Microsoft\Windows\Temporary Internet Files\Content.IE5\GPLBT1IQ\MP900444792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132" y="1363255"/>
            <a:ext cx="883434" cy="115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teacher\AppData\Local\Microsoft\Windows\Temporary Internet Files\Content.IE5\7PBRPO7X\MP900439324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775" y="0"/>
            <a:ext cx="1020549" cy="153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teacher\AppData\Local\Microsoft\Windows\Temporary Internet Files\Content.IE5\JRSM172F\MC900360926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4" y="4135967"/>
            <a:ext cx="739137" cy="114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teacher\AppData\Local\Microsoft\Windows\Temporary Internet Files\Content.IE5\JRSM172F\MP900403198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342" y="1527468"/>
            <a:ext cx="1732374" cy="1154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teacher\AppData\Local\Microsoft\Windows\Temporary Internet Files\Content.IE5\7PBRPO7X\MP900448375[1]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11" y="1316764"/>
            <a:ext cx="1403648" cy="935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teacher\AppData\Local\Microsoft\Windows\Temporary Internet Files\Content.IE5\WQXP0PH0\MP900399227[1]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666" y="5776266"/>
            <a:ext cx="1893035" cy="1081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teacher\AppData\Local\Microsoft\Windows\Temporary Internet Files\Content.IE5\EYJKLHWV\MC900362084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389" y="1357221"/>
            <a:ext cx="1284052" cy="97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teacher\AppData\Local\Microsoft\Windows\Temporary Internet Files\Content.IE5\EYJKLHWV\MC900437083[1]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659" y="1868331"/>
            <a:ext cx="987201" cy="987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teacher\AppData\Local\Microsoft\Windows\Temporary Internet Files\Content.IE5\GPLBT1IQ\MP900444870[1]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755" y="-16545"/>
            <a:ext cx="837566" cy="1098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teacher\AppData\Local\Microsoft\Windows\Temporary Internet Files\Content.IE5\EYJKLHWV\MC900149390[1].wmf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759" y="2622043"/>
            <a:ext cx="1375858" cy="119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teacher\AppData\Local\Microsoft\Windows\Temporary Internet Files\Content.IE5\WQXP0PH0\MC900233793[1].wmf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56736" y="2430369"/>
            <a:ext cx="782975" cy="117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Users\teacher\AppData\Local\Microsoft\Windows\Temporary Internet Files\Content.IE5\YYX2MRDN\MC900358579[1].wmf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835420"/>
            <a:ext cx="1032309" cy="102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C:\Users\teacher\AppData\Local\Microsoft\Windows\Temporary Internet Files\Content.IE5\7PBRPO7X\MM900295152[1].gif"/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146" y="4427611"/>
            <a:ext cx="1047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1" name="Picture 27" descr="C:\Users\teacher\AppData\Local\Microsoft\Windows\Temporary Internet Files\Content.IE5\YYX2MRDN\MC900024574[1].wmf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152" y="4707144"/>
            <a:ext cx="1240573" cy="119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C:\Users\teacher\AppData\Local\Microsoft\Windows\Temporary Internet Files\Content.IE5\7PBRPO7X\MC900310588[1].wmf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826" y="4478208"/>
            <a:ext cx="1093984" cy="851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29" descr="C:\Users\teacher\AppData\Local\Microsoft\Windows\Temporary Internet Files\Content.IE5\GPLBT1IQ\MP900414066[1].jp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545" y="3796506"/>
            <a:ext cx="1107355" cy="1107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C:\Users\teacher\AppData\Local\Microsoft\Windows\Temporary Internet Files\Content.IE5\VY543N4H\MP900431119[1].jp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752" y="3467826"/>
            <a:ext cx="1753037" cy="116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C:\Users\teacher\AppData\Local\Microsoft\Windows\Temporary Internet Files\Content.IE5\VY543N4H\MC900303507[1].wmf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078" y="172882"/>
            <a:ext cx="688369" cy="93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33" descr="C:\Users\teacher\AppData\Local\Microsoft\Windows\Temporary Internet Files\Content.IE5\7PBRPO7X\MP900442298[1].jp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873" y="2944807"/>
            <a:ext cx="801973" cy="110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C:\Users\teacher\AppData\Local\Microsoft\Windows\Temporary Internet Files\Content.IE5\7PBRPO7X\MC900390962[1].wmf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900" y="4513690"/>
            <a:ext cx="1254699" cy="924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519859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664069" y="1844823"/>
            <a:ext cx="62068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6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ě</a:t>
            </a:r>
            <a:endParaRPr lang="cs-CZ" sz="36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ě</a:t>
            </a:r>
          </a:p>
          <a:p>
            <a:endParaRPr lang="cs-CZ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ně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teacher\AppData\Local\Microsoft\Windows\Temporary Internet Files\Content.IE5\TITHI4I3\MC9003514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85" y="5733255"/>
            <a:ext cx="1163487" cy="97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teacher\AppData\Local\Microsoft\Windows\Temporary Internet Files\Content.IE5\EYJKLHWV\MC9001571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565" y="44269"/>
            <a:ext cx="932985" cy="1188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Program Files\Microsoft Office\MEDIA\CAGCAT10\j0199549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9232" y="5960974"/>
            <a:ext cx="835304" cy="897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teacher\AppData\Local\Microsoft\Windows\Temporary Internet Files\Content.IE5\JRSM172F\MP90044864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810" y="2695827"/>
            <a:ext cx="172819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teacher\AppData\Local\Microsoft\Windows\Temporary Internet Files\Content.IE5\YYX2MRDN\MC90008406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566" y="1536654"/>
            <a:ext cx="1009090" cy="81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teacher\AppData\Local\Microsoft\Windows\Temporary Internet Files\Content.IE5\GPLBT1IQ\MP90017867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067" y="6070848"/>
            <a:ext cx="1180728" cy="78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teacher\AppData\Local\Microsoft\Windows\Temporary Internet Files\Content.IE5\JRSM172F\MC90044140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3" y="2516186"/>
            <a:ext cx="808704" cy="1056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0" descr="C:\Users\teacher\AppData\Local\Microsoft\Windows\Temporary Internet Files\Content.IE5\VY543N4H\MP900431119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752" y="3467826"/>
            <a:ext cx="1753037" cy="116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C:\Users\teacher\AppData\Local\Microsoft\Windows\Temporary Internet Files\Content.IE5\7PBRPO7X\MC900390962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900" y="4513690"/>
            <a:ext cx="1254699" cy="924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ovéPole 35"/>
          <p:cNvSpPr txBox="1"/>
          <p:nvPr/>
        </p:nvSpPr>
        <p:spPr>
          <a:xfrm>
            <a:off x="2782566" y="1052736"/>
            <a:ext cx="898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hádě</a:t>
            </a:r>
            <a:endParaRPr lang="cs-CZ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468810" y="1283568"/>
            <a:ext cx="11913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dědeček</a:t>
            </a:r>
            <a:endParaRPr lang="cs-CZ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499993" y="3044600"/>
            <a:ext cx="1250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děvčata</a:t>
            </a:r>
            <a:endParaRPr lang="cs-CZ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7468810" y="2204864"/>
            <a:ext cx="7151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děti</a:t>
            </a:r>
            <a:endParaRPr lang="cs-CZ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432525" y="5373216"/>
            <a:ext cx="713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dělo</a:t>
            </a:r>
            <a:endParaRPr lang="cs-CZ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628067" y="5604048"/>
            <a:ext cx="713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lodě</a:t>
            </a:r>
            <a:endParaRPr lang="cs-CZ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6948264" y="4976147"/>
            <a:ext cx="849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anděl</a:t>
            </a:r>
            <a:endParaRPr lang="cs-CZ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7092280" y="6221512"/>
            <a:ext cx="1036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dělník</a:t>
            </a:r>
            <a:endParaRPr lang="cs-CZ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 flipH="1">
            <a:off x="207685" y="3573015"/>
            <a:ext cx="2348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mládě</a:t>
            </a:r>
            <a:endParaRPr lang="cs-CZ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357412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36" y="1484784"/>
            <a:ext cx="8950728" cy="3888431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755576" y="548680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Procvičuj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čtení slov a užij ve větách :</a:t>
            </a:r>
          </a:p>
        </p:txBody>
      </p:sp>
    </p:spTree>
    <p:extLst>
      <p:ext uri="{BB962C8B-B14F-4D97-AF65-F5344CB8AC3E}">
        <p14:creationId xmlns:p14="http://schemas.microsoft.com/office/powerpoint/2010/main" val="3726480049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664069" y="1844823"/>
            <a:ext cx="62068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ě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6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ě</a:t>
            </a:r>
          </a:p>
          <a:p>
            <a:endParaRPr lang="cs-CZ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ně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teacher\AppData\Local\Microsoft\Windows\Temporary Internet Files\Content.IE5\TITHI4I3\MC9003514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85" y="5733255"/>
            <a:ext cx="1163487" cy="97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teacher\AppData\Local\Microsoft\Windows\Temporary Internet Files\Content.IE5\EYJKLHWV\MC9001571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565" y="44269"/>
            <a:ext cx="932985" cy="1188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Program Files\Microsoft Office\MEDIA\CAGCAT10\j0199549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9232" y="5960974"/>
            <a:ext cx="835304" cy="897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teacher\AppData\Local\Microsoft\Windows\Temporary Internet Files\Content.IE5\JRSM172F\MP90044864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810" y="2695827"/>
            <a:ext cx="172819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teacher\AppData\Local\Microsoft\Windows\Temporary Internet Files\Content.IE5\YYX2MRDN\MC90008406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566" y="1536654"/>
            <a:ext cx="1009090" cy="81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teacher\AppData\Local\Microsoft\Windows\Temporary Internet Files\Content.IE5\GPLBT1IQ\MP90017867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067" y="6070848"/>
            <a:ext cx="1180728" cy="78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teacher\AppData\Local\Microsoft\Windows\Temporary Internet Files\Content.IE5\JRSM172F\MC90044140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3" y="2516186"/>
            <a:ext cx="808704" cy="1056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teacher\AppData\Local\Microsoft\Windows\Temporary Internet Files\Content.IE5\YYX2MRDN\MP900400494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405" y="170345"/>
            <a:ext cx="1170131" cy="93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teacher\AppData\Local\Microsoft\Windows\Temporary Internet Files\Content.IE5\JRSM172F\MP900422756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37" y="20603"/>
            <a:ext cx="1232529" cy="123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teacher\AppData\Local\Microsoft\Windows\Temporary Internet Files\Content.IE5\JRSM172F\MP900400289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001" y="-16545"/>
            <a:ext cx="1535842" cy="111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3" descr="C:\Users\teacher\AppData\Local\Microsoft\Windows\Temporary Internet Files\Content.IE5\7PBRPO7X\MP900302884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723" y="5661248"/>
            <a:ext cx="853683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C:\Users\teacher\AppData\Local\Microsoft\Windows\Temporary Internet Files\Content.IE5\GPLBT1IQ\MP900444792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132" y="1363255"/>
            <a:ext cx="883434" cy="115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5" descr="C:\Users\teacher\AppData\Local\Microsoft\Windows\Temporary Internet Files\Content.IE5\7PBRPO7X\MP900439324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775" y="0"/>
            <a:ext cx="1020549" cy="153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 descr="C:\Users\teacher\AppData\Local\Microsoft\Windows\Temporary Internet Files\Content.IE5\JRSM172F\MC900360926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4" y="4135967"/>
            <a:ext cx="739137" cy="114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7" descr="C:\Users\teacher\AppData\Local\Microsoft\Windows\Temporary Internet Files\Content.IE5\JRSM172F\MP900403198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342" y="1527468"/>
            <a:ext cx="1732374" cy="1154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8" descr="C:\Users\teacher\AppData\Local\Microsoft\Windows\Temporary Internet Files\Content.IE5\7PBRPO7X\MP900448375[1]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11" y="1316764"/>
            <a:ext cx="1403648" cy="935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9" descr="C:\Users\teacher\AppData\Local\Microsoft\Windows\Temporary Internet Files\Content.IE5\WQXP0PH0\MP900399227[1]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666" y="5776266"/>
            <a:ext cx="1893035" cy="1081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0" descr="C:\Users\teacher\AppData\Local\Microsoft\Windows\Temporary Internet Files\Content.IE5\EYJKLHWV\MC900362084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389" y="1357221"/>
            <a:ext cx="1284052" cy="97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1" descr="C:\Users\teacher\AppData\Local\Microsoft\Windows\Temporary Internet Files\Content.IE5\EYJKLHWV\MC900437083[1]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659" y="1868331"/>
            <a:ext cx="987201" cy="987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2" descr="C:\Users\teacher\AppData\Local\Microsoft\Windows\Temporary Internet Files\Content.IE5\GPLBT1IQ\MP900444870[1]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755" y="-16545"/>
            <a:ext cx="837566" cy="1098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3" descr="C:\Users\teacher\AppData\Local\Microsoft\Windows\Temporary Internet Files\Content.IE5\EYJKLHWV\MC900149390[1].wmf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759" y="2622043"/>
            <a:ext cx="1375858" cy="119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4" descr="C:\Users\teacher\AppData\Local\Microsoft\Windows\Temporary Internet Files\Content.IE5\WQXP0PH0\MC900233793[1].wmf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56736" y="2430369"/>
            <a:ext cx="782975" cy="117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5" descr="C:\Users\teacher\AppData\Local\Microsoft\Windows\Temporary Internet Files\Content.IE5\YYX2MRDN\MC900358579[1].wmf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835420"/>
            <a:ext cx="1032309" cy="102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6" descr="C:\Users\teacher\AppData\Local\Microsoft\Windows\Temporary Internet Files\Content.IE5\7PBRPO7X\MM900295152[1].gif"/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146" y="4427611"/>
            <a:ext cx="1047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7" descr="C:\Users\teacher\AppData\Local\Microsoft\Windows\Temporary Internet Files\Content.IE5\YYX2MRDN\MC900024574[1].wmf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152" y="4707144"/>
            <a:ext cx="1240573" cy="119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8" descr="C:\Users\teacher\AppData\Local\Microsoft\Windows\Temporary Internet Files\Content.IE5\7PBRPO7X\MC900310588[1].wmf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826" y="4478208"/>
            <a:ext cx="1093984" cy="851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9" descr="C:\Users\teacher\AppData\Local\Microsoft\Windows\Temporary Internet Files\Content.IE5\GPLBT1IQ\MP900414066[1].jp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545" y="3796506"/>
            <a:ext cx="1107355" cy="1107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0" descr="C:\Users\teacher\AppData\Local\Microsoft\Windows\Temporary Internet Files\Content.IE5\VY543N4H\MP900431119[1].jp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752" y="3467826"/>
            <a:ext cx="1753037" cy="116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 descr="C:\Users\teacher\AppData\Local\Microsoft\Windows\Temporary Internet Files\Content.IE5\VY543N4H\MC900303507[1].wmf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078" y="172882"/>
            <a:ext cx="688369" cy="93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3" descr="C:\Users\teacher\AppData\Local\Microsoft\Windows\Temporary Internet Files\Content.IE5\7PBRPO7X\MP900442298[1].jp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873" y="2944807"/>
            <a:ext cx="801973" cy="110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 descr="C:\Users\teacher\AppData\Local\Microsoft\Windows\Temporary Internet Files\Content.IE5\7PBRPO7X\MC900390962[1].wmf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900" y="4513690"/>
            <a:ext cx="1254699" cy="924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8292675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664069" y="1844823"/>
            <a:ext cx="62068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ě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6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ě</a:t>
            </a:r>
          </a:p>
          <a:p>
            <a:endParaRPr lang="cs-CZ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ně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9" descr="C:\Users\teacher\AppData\Local\Microsoft\Windows\Temporary Internet Files\Content.IE5\YYX2MRDN\MP9004004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405" y="170345"/>
            <a:ext cx="1170131" cy="93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teacher\AppData\Local\Microsoft\Windows\Temporary Internet Files\Content.IE5\JRSM172F\MP90042275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37" y="20603"/>
            <a:ext cx="1232529" cy="123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teacher\AppData\Local\Microsoft\Windows\Temporary Internet Files\Content.IE5\JRSM172F\MP90040028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001" y="-16545"/>
            <a:ext cx="1535842" cy="111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3" descr="C:\Users\teacher\AppData\Local\Microsoft\Windows\Temporary Internet Files\Content.IE5\7PBRPO7X\MP90030288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723" y="5661248"/>
            <a:ext cx="853683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C:\Users\teacher\AppData\Local\Microsoft\Windows\Temporary Internet Files\Content.IE5\GPLBT1IQ\MP90044479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132" y="1363255"/>
            <a:ext cx="883434" cy="115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5" descr="C:\Users\teacher\AppData\Local\Microsoft\Windows\Temporary Internet Files\Content.IE5\7PBRPO7X\MP90043932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775" y="0"/>
            <a:ext cx="1020549" cy="153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 descr="C:\Users\teacher\AppData\Local\Microsoft\Windows\Temporary Internet Files\Content.IE5\GPLBT1IQ\MP90044487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755" y="-16545"/>
            <a:ext cx="837566" cy="1098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 descr="C:\Users\teacher\AppData\Local\Microsoft\Windows\Temporary Internet Files\Content.IE5\EYJKLHWV\MC90014939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759" y="2622043"/>
            <a:ext cx="1375858" cy="119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 descr="C:\Users\teacher\AppData\Local\Microsoft\Windows\Temporary Internet Files\Content.IE5\7PBRPO7X\MM900295152[1]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146" y="4427611"/>
            <a:ext cx="1047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C:\Users\teacher\AppData\Local\Microsoft\Windows\Temporary Internet Files\Content.IE5\YYX2MRDN\MC90002457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152" y="4707144"/>
            <a:ext cx="1240573" cy="119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8" descr="C:\Users\teacher\AppData\Local\Microsoft\Windows\Temporary Internet Files\Content.IE5\7PBRPO7X\MC900310588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826" y="4478208"/>
            <a:ext cx="1093984" cy="851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0" descr="C:\Users\teacher\AppData\Local\Microsoft\Windows\Temporary Internet Files\Content.IE5\VY543N4H\MP900431119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752" y="3467826"/>
            <a:ext cx="1753037" cy="116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6" descr="C:\Users\teacher\AppData\Local\Microsoft\Windows\Temporary Internet Files\Content.IE5\JRSM172F\MC900360926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4" y="4135967"/>
            <a:ext cx="739137" cy="114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ovéPole 35"/>
          <p:cNvSpPr txBox="1"/>
          <p:nvPr/>
        </p:nvSpPr>
        <p:spPr>
          <a:xfrm>
            <a:off x="140137" y="1363255"/>
            <a:ext cx="9813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hřiště</a:t>
            </a:r>
            <a:endParaRPr lang="cs-CZ" sz="28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592755" y="1253132"/>
            <a:ext cx="713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kotě</a:t>
            </a:r>
            <a:endParaRPr lang="cs-CZ" sz="24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112021" y="1106450"/>
            <a:ext cx="1130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zástěra</a:t>
            </a:r>
            <a:endParaRPr lang="cs-CZ" sz="24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355438" y="768327"/>
            <a:ext cx="644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tělo</a:t>
            </a:r>
            <a:endParaRPr lang="cs-CZ" sz="24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6849324" y="1253132"/>
            <a:ext cx="14462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tělocvična</a:t>
            </a:r>
            <a:endParaRPr lang="cs-CZ" sz="24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8100392" y="2522280"/>
            <a:ext cx="888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štěně</a:t>
            </a:r>
            <a:endParaRPr lang="cs-CZ" sz="24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677801" y="2204865"/>
            <a:ext cx="1749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kluziště</a:t>
            </a:r>
            <a:endParaRPr lang="cs-CZ" sz="24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461406" y="2983946"/>
            <a:ext cx="1216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jeviště</a:t>
            </a:r>
            <a:endParaRPr lang="cs-CZ" sz="24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51520" y="3717032"/>
            <a:ext cx="869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stěna</a:t>
            </a:r>
            <a:endParaRPr lang="cs-CZ" sz="24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0" y="5306188"/>
            <a:ext cx="1121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natěrač</a:t>
            </a:r>
            <a:endParaRPr lang="cs-CZ" sz="24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1949584" y="4051259"/>
            <a:ext cx="1219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bludiště</a:t>
            </a:r>
            <a:endParaRPr lang="cs-CZ" sz="24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2699792" y="6381328"/>
            <a:ext cx="833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koště</a:t>
            </a:r>
            <a:endParaRPr lang="cs-CZ" sz="24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4860032" y="5767853"/>
            <a:ext cx="1692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ohniště</a:t>
            </a:r>
            <a:endParaRPr lang="cs-CZ" sz="24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6552708" y="5278322"/>
            <a:ext cx="1213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letiště</a:t>
            </a:r>
            <a:endParaRPr lang="cs-CZ" sz="24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953902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71600" y="404664"/>
            <a:ext cx="54207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Procvičuj čtení slov a užij ve větách :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47" y="1484784"/>
            <a:ext cx="9177294" cy="3888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470298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664069" y="1844823"/>
            <a:ext cx="62068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ě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ě</a:t>
            </a:r>
          </a:p>
          <a:p>
            <a:endParaRPr lang="cs-CZ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ně</a:t>
            </a:r>
            <a:endParaRPr lang="cs-CZ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teacher\AppData\Local\Microsoft\Windows\Temporary Internet Files\Content.IE5\TITHI4I3\MC9003514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85" y="5733255"/>
            <a:ext cx="1163487" cy="97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teacher\AppData\Local\Microsoft\Windows\Temporary Internet Files\Content.IE5\EYJKLHWV\MC9001571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565" y="44269"/>
            <a:ext cx="932985" cy="1188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Program Files\Microsoft Office\MEDIA\CAGCAT10\j0199549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9232" y="5960974"/>
            <a:ext cx="835304" cy="897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teacher\AppData\Local\Microsoft\Windows\Temporary Internet Files\Content.IE5\JRSM172F\MP90044864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810" y="2695827"/>
            <a:ext cx="172819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teacher\AppData\Local\Microsoft\Windows\Temporary Internet Files\Content.IE5\YYX2MRDN\MC90008406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566" y="1536654"/>
            <a:ext cx="1009090" cy="81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teacher\AppData\Local\Microsoft\Windows\Temporary Internet Files\Content.IE5\GPLBT1IQ\MP90017867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067" y="6070848"/>
            <a:ext cx="1180728" cy="78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teacher\AppData\Local\Microsoft\Windows\Temporary Internet Files\Content.IE5\JRSM172F\MC90044140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3" y="2516186"/>
            <a:ext cx="808704" cy="1056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teacher\AppData\Local\Microsoft\Windows\Temporary Internet Files\Content.IE5\YYX2MRDN\MP900400494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405" y="170345"/>
            <a:ext cx="1170131" cy="93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teacher\AppData\Local\Microsoft\Windows\Temporary Internet Files\Content.IE5\JRSM172F\MP900422756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37" y="20603"/>
            <a:ext cx="1232529" cy="123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teacher\AppData\Local\Microsoft\Windows\Temporary Internet Files\Content.IE5\JRSM172F\MP900400289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001" y="-16545"/>
            <a:ext cx="1535842" cy="111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3" descr="C:\Users\teacher\AppData\Local\Microsoft\Windows\Temporary Internet Files\Content.IE5\7PBRPO7X\MP900302884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723" y="5661248"/>
            <a:ext cx="853683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C:\Users\teacher\AppData\Local\Microsoft\Windows\Temporary Internet Files\Content.IE5\GPLBT1IQ\MP900444792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132" y="1363255"/>
            <a:ext cx="883434" cy="115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5" descr="C:\Users\teacher\AppData\Local\Microsoft\Windows\Temporary Internet Files\Content.IE5\7PBRPO7X\MP900439324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775" y="0"/>
            <a:ext cx="1020549" cy="153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 descr="C:\Users\teacher\AppData\Local\Microsoft\Windows\Temporary Internet Files\Content.IE5\JRSM172F\MC900360926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4" y="4135967"/>
            <a:ext cx="739137" cy="114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7" descr="C:\Users\teacher\AppData\Local\Microsoft\Windows\Temporary Internet Files\Content.IE5\JRSM172F\MP900403198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342" y="1527468"/>
            <a:ext cx="1732374" cy="1154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8" descr="C:\Users\teacher\AppData\Local\Microsoft\Windows\Temporary Internet Files\Content.IE5\7PBRPO7X\MP900448375[1]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11" y="1316764"/>
            <a:ext cx="1403648" cy="935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9" descr="C:\Users\teacher\AppData\Local\Microsoft\Windows\Temporary Internet Files\Content.IE5\WQXP0PH0\MP900399227[1]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666" y="5776266"/>
            <a:ext cx="1893035" cy="1081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0" descr="C:\Users\teacher\AppData\Local\Microsoft\Windows\Temporary Internet Files\Content.IE5\EYJKLHWV\MC900362084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389" y="1357221"/>
            <a:ext cx="1284052" cy="97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1" descr="C:\Users\teacher\AppData\Local\Microsoft\Windows\Temporary Internet Files\Content.IE5\EYJKLHWV\MC900437083[1]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659" y="1868331"/>
            <a:ext cx="987201" cy="987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2" descr="C:\Users\teacher\AppData\Local\Microsoft\Windows\Temporary Internet Files\Content.IE5\GPLBT1IQ\MP900444870[1]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755" y="-16545"/>
            <a:ext cx="837566" cy="1098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3" descr="C:\Users\teacher\AppData\Local\Microsoft\Windows\Temporary Internet Files\Content.IE5\EYJKLHWV\MC900149390[1].wmf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759" y="2622043"/>
            <a:ext cx="1375858" cy="119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4" descr="C:\Users\teacher\AppData\Local\Microsoft\Windows\Temporary Internet Files\Content.IE5\WQXP0PH0\MC900233793[1].wmf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56736" y="2430369"/>
            <a:ext cx="782975" cy="117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5" descr="C:\Users\teacher\AppData\Local\Microsoft\Windows\Temporary Internet Files\Content.IE5\YYX2MRDN\MC900358579[1].wmf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835420"/>
            <a:ext cx="1032309" cy="102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6" descr="C:\Users\teacher\AppData\Local\Microsoft\Windows\Temporary Internet Files\Content.IE5\7PBRPO7X\MM900295152[1].gif"/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146" y="4427611"/>
            <a:ext cx="1047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7" descr="C:\Users\teacher\AppData\Local\Microsoft\Windows\Temporary Internet Files\Content.IE5\YYX2MRDN\MC900024574[1].wmf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152" y="4707144"/>
            <a:ext cx="1240573" cy="119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8" descr="C:\Users\teacher\AppData\Local\Microsoft\Windows\Temporary Internet Files\Content.IE5\7PBRPO7X\MC900310588[1].wmf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826" y="4478208"/>
            <a:ext cx="1093984" cy="851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9" descr="C:\Users\teacher\AppData\Local\Microsoft\Windows\Temporary Internet Files\Content.IE5\GPLBT1IQ\MP900414066[1].jp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545" y="3796506"/>
            <a:ext cx="1107355" cy="1107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0" descr="C:\Users\teacher\AppData\Local\Microsoft\Windows\Temporary Internet Files\Content.IE5\VY543N4H\MP900431119[1].jp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752" y="3467826"/>
            <a:ext cx="1753037" cy="116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 descr="C:\Users\teacher\AppData\Local\Microsoft\Windows\Temporary Internet Files\Content.IE5\VY543N4H\MC900303507[1].wmf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078" y="172882"/>
            <a:ext cx="688369" cy="93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3" descr="C:\Users\teacher\AppData\Local\Microsoft\Windows\Temporary Internet Files\Content.IE5\7PBRPO7X\MP900442298[1].jp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873" y="2944807"/>
            <a:ext cx="801973" cy="110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 descr="C:\Users\teacher\AppData\Local\Microsoft\Windows\Temporary Internet Files\Content.IE5\7PBRPO7X\MC900390962[1].wmf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900" y="4513690"/>
            <a:ext cx="1254699" cy="924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1556163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664069" y="1844823"/>
            <a:ext cx="62068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ě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ě</a:t>
            </a:r>
          </a:p>
          <a:p>
            <a:endParaRPr lang="cs-CZ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ně</a:t>
            </a:r>
            <a:endParaRPr lang="cs-CZ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14" descr="C:\Users\teacher\AppData\Local\Microsoft\Windows\Temporary Internet Files\Content.IE5\GPLBT1IQ\MP9004447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132" y="1363255"/>
            <a:ext cx="883434" cy="115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 descr="C:\Users\teacher\AppData\Local\Microsoft\Windows\Temporary Internet Files\Content.IE5\JRSM172F\MP9004031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342" y="1527468"/>
            <a:ext cx="1732374" cy="1154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C:\Users\teacher\AppData\Local\Microsoft\Windows\Temporary Internet Files\Content.IE5\7PBRPO7X\MP90044837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11" y="1316764"/>
            <a:ext cx="1403648" cy="935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C:\Users\teacher\AppData\Local\Microsoft\Windows\Temporary Internet Files\Content.IE5\WQXP0PH0\MP90039922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666" y="5776266"/>
            <a:ext cx="1893035" cy="1081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 descr="C:\Users\teacher\AppData\Local\Microsoft\Windows\Temporary Internet Files\Content.IE5\EYJKLHWV\MC90036208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389" y="1357221"/>
            <a:ext cx="1284052" cy="97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 descr="C:\Users\teacher\AppData\Local\Microsoft\Windows\Temporary Internet Files\Content.IE5\EYJKLHWV\MC900437083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659" y="1868331"/>
            <a:ext cx="987201" cy="987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 descr="C:\Users\teacher\AppData\Local\Microsoft\Windows\Temporary Internet Files\Content.IE5\WQXP0PH0\MC90023379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56736" y="2430369"/>
            <a:ext cx="782975" cy="117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 descr="C:\Users\teacher\AppData\Local\Microsoft\Windows\Temporary Internet Files\Content.IE5\YYX2MRDN\MC90035857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835420"/>
            <a:ext cx="1032309" cy="102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9" descr="C:\Users\teacher\AppData\Local\Microsoft\Windows\Temporary Internet Files\Content.IE5\GPLBT1IQ\MP900414066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545" y="3796506"/>
            <a:ext cx="1107355" cy="1107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0" descr="C:\Users\teacher\AppData\Local\Microsoft\Windows\Temporary Internet Files\Content.IE5\VY543N4H\MP900431119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752" y="3467826"/>
            <a:ext cx="1753037" cy="116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C:\Users\teacher\AppData\Local\Microsoft\Windows\Temporary Internet Files\Content.IE5\VY543N4H\MC900303507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078" y="172882"/>
            <a:ext cx="688369" cy="93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C:\Users\teacher\AppData\Local\Microsoft\Windows\Temporary Internet Files\Content.IE5\7PBRPO7X\MP900442298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873" y="2944807"/>
            <a:ext cx="801973" cy="110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ovéPole 35"/>
          <p:cNvSpPr txBox="1"/>
          <p:nvPr/>
        </p:nvSpPr>
        <p:spPr>
          <a:xfrm>
            <a:off x="611560" y="836712"/>
            <a:ext cx="9266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koně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2039710" y="1527468"/>
            <a:ext cx="1812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brnění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23528" y="2855532"/>
            <a:ext cx="7825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vůně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427259" y="4051259"/>
            <a:ext cx="1236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úplněk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179512" y="4903861"/>
            <a:ext cx="12266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kuchyně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23528" y="6093296"/>
            <a:ext cx="833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višně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3321846" y="6346710"/>
            <a:ext cx="9188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třešně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544389" y="5365526"/>
            <a:ext cx="12840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hrušně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5830447" y="476672"/>
            <a:ext cx="1365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zvonění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8272132" y="2855532"/>
            <a:ext cx="8162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štěně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4576342" y="2855532"/>
            <a:ext cx="833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slůně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4644008" y="4634691"/>
            <a:ext cx="11864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žákyně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6732239" y="938337"/>
            <a:ext cx="1096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sáně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678650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87624" y="908720"/>
            <a:ext cx="59046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Procvičuj čtení slov a užij ve větách 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5" y="2276872"/>
            <a:ext cx="9069175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658782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620688"/>
            <a:ext cx="23024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Použity obrázky 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2302206"/>
      </p:ext>
    </p:extLst>
  </p:cSld>
  <p:clrMapOvr>
    <a:masterClrMapping/>
  </p:clrMapOvr>
  <p:transition spd="slow">
    <p:push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131</TotalTime>
  <Words>194</Words>
  <Application>Microsoft Office PowerPoint</Application>
  <PresentationFormat>Předvádění na obrazovce (4:3)</PresentationFormat>
  <Paragraphs>98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Slunovrat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teacher</dc:creator>
  <cp:keywords>389,  15.4.2013</cp:keywords>
  <cp:lastModifiedBy>teacher</cp:lastModifiedBy>
  <cp:revision>15</cp:revision>
  <dcterms:created xsi:type="dcterms:W3CDTF">2013-04-22T18:09:59Z</dcterms:created>
  <dcterms:modified xsi:type="dcterms:W3CDTF">2013-06-12T12:44:16Z</dcterms:modified>
</cp:coreProperties>
</file>