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5" r:id="rId5"/>
    <p:sldId id="264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9" autoAdjust="0"/>
    <p:restoredTop sz="94660"/>
  </p:normalViewPr>
  <p:slideViewPr>
    <p:cSldViewPr>
      <p:cViewPr varScale="1">
        <p:scale>
          <a:sx n="63" d="100"/>
          <a:sy n="63" d="100"/>
        </p:scale>
        <p:origin x="-136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6E4A94F-4592-4E16-ADA1-B4200C12C440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F0A5228-4D66-41D8-B6AC-62CB8F9B4B4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18" Type="http://schemas.openxmlformats.org/officeDocument/2006/relationships/image" Target="../media/image2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wmf"/><Relationship Id="rId2" Type="http://schemas.openxmlformats.org/officeDocument/2006/relationships/image" Target="../media/image4.wmf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5" Type="http://schemas.openxmlformats.org/officeDocument/2006/relationships/image" Target="../media/image1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5.jpeg"/><Relationship Id="rId7" Type="http://schemas.openxmlformats.org/officeDocument/2006/relationships/image" Target="../media/image10.jpeg"/><Relationship Id="rId12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9.wmf"/><Relationship Id="rId5" Type="http://schemas.openxmlformats.org/officeDocument/2006/relationships/image" Target="../media/image7.jpeg"/><Relationship Id="rId10" Type="http://schemas.openxmlformats.org/officeDocument/2006/relationships/image" Target="../media/image13.jpeg"/><Relationship Id="rId4" Type="http://schemas.openxmlformats.org/officeDocument/2006/relationships/image" Target="../media/image6.jpe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wmf"/><Relationship Id="rId18" Type="http://schemas.openxmlformats.org/officeDocument/2006/relationships/image" Target="../media/image8.jpeg"/><Relationship Id="rId3" Type="http://schemas.openxmlformats.org/officeDocument/2006/relationships/image" Target="../media/image6.jpeg"/><Relationship Id="rId7" Type="http://schemas.openxmlformats.org/officeDocument/2006/relationships/image" Target="../media/image13.jpeg"/><Relationship Id="rId12" Type="http://schemas.openxmlformats.org/officeDocument/2006/relationships/image" Target="../media/image18.png"/><Relationship Id="rId17" Type="http://schemas.openxmlformats.org/officeDocument/2006/relationships/image" Target="../media/image11.jpeg"/><Relationship Id="rId2" Type="http://schemas.openxmlformats.org/officeDocument/2006/relationships/image" Target="../media/image4.wmf"/><Relationship Id="rId16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0.jpeg"/><Relationship Id="rId15" Type="http://schemas.openxmlformats.org/officeDocument/2006/relationships/image" Target="../media/image5.jpeg"/><Relationship Id="rId10" Type="http://schemas.openxmlformats.org/officeDocument/2006/relationships/image" Target="../media/image16.jpeg"/><Relationship Id="rId4" Type="http://schemas.openxmlformats.org/officeDocument/2006/relationships/image" Target="../media/image7.jpeg"/><Relationship Id="rId9" Type="http://schemas.openxmlformats.org/officeDocument/2006/relationships/image" Target="../media/image15.jpeg"/><Relationship Id="rId14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Relationship Id="rId9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1034594" y="3911885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034594" y="5381910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1034594" y="3879432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7" name="Podnadpis 2"/>
          <p:cNvSpPr>
            <a:spLocks noGrp="1"/>
          </p:cNvSpPr>
          <p:nvPr/>
        </p:nvSpPr>
        <p:spPr>
          <a:xfrm>
            <a:off x="1034594" y="5349457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11" name="Nadpis 1"/>
          <p:cNvSpPr>
            <a:spLocks noGrp="1"/>
          </p:cNvSpPr>
          <p:nvPr/>
        </p:nvSpPr>
        <p:spPr>
          <a:xfrm>
            <a:off x="1034594" y="3846979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/>
          </a:p>
        </p:txBody>
      </p:sp>
      <p:sp>
        <p:nvSpPr>
          <p:cNvPr id="12" name="Podnadpis 2"/>
          <p:cNvSpPr>
            <a:spLocks noGrp="1"/>
          </p:cNvSpPr>
          <p:nvPr/>
        </p:nvSpPr>
        <p:spPr>
          <a:xfrm>
            <a:off x="1034594" y="5317004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13" name="Obrázek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40400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VY_12_INOVACE_390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</a:t>
                      </a:r>
                      <a:r>
                        <a:rPr lang="cs-CZ" sz="1400" baseline="0" dirty="0" smtClean="0">
                          <a:latin typeface="+mn-lt"/>
                        </a:rPr>
                        <a:t> </a:t>
                      </a:r>
                      <a:r>
                        <a:rPr lang="cs-CZ" sz="1400" baseline="0" dirty="0" smtClean="0">
                          <a:latin typeface="+mn-lt"/>
                        </a:rPr>
                        <a:t>jazyk a literatura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Slabiky   </a:t>
                      </a:r>
                      <a:r>
                        <a:rPr lang="cs-CZ" sz="1400" dirty="0" err="1" smtClean="0">
                          <a:latin typeface="+mn-lt"/>
                        </a:rPr>
                        <a:t>vě</a:t>
                      </a:r>
                      <a:r>
                        <a:rPr lang="cs-CZ" sz="1400" dirty="0" smtClean="0">
                          <a:latin typeface="+mn-lt"/>
                        </a:rPr>
                        <a:t>, mě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a určování hledané  slabiky v daném slově, uvádění počtu slabik, procvičování čtení slov z tabulky, využití v </a:t>
                      </a:r>
                      <a:r>
                        <a:rPr lang="cs-CZ" sz="1400" smtClean="0">
                          <a:latin typeface="+mn-lt"/>
                        </a:rPr>
                        <a:t>tvorbě vět</a:t>
                      </a:r>
                      <a:endParaRPr lang="cs-CZ" sz="1400" dirty="0" smtClean="0">
                        <a:latin typeface="+mn-lt"/>
                      </a:endParaRP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18.4.2013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3024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912" y="1844824"/>
            <a:ext cx="7489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36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mě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teacher\AppData\Local\Microsoft\Windows\Temporary Internet Files\Content.IE5\GPLBT1IQ\MC900280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316" y="188640"/>
            <a:ext cx="1131683" cy="104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acher\AppData\Local\Microsoft\Windows\Temporary Internet Files\Content.IE5\EYJKLHWV\MC9004446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40" y="0"/>
            <a:ext cx="1786294" cy="231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GPLBT1IQ\MP9003994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16" y="5589240"/>
            <a:ext cx="190388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7PBRPO7X\MP9001786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875" y="5367557"/>
            <a:ext cx="2227136" cy="147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acher\AppData\Local\Microsoft\Windows\Temporary Internet Files\Content.IE5\TITHI4I3\MP9004424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0666"/>
            <a:ext cx="2201334" cy="147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acher\AppData\Local\Microsoft\Windows\Temporary Internet Files\Content.IE5\YYX2MRDN\MP9004223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-9975"/>
            <a:ext cx="1870646" cy="124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teacher\AppData\Local\Microsoft\Windows\Temporary Internet Files\Content.IE5\7PBRPO7X\MP90030289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902" y="3054660"/>
            <a:ext cx="1047715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teacher\AppData\Local\Microsoft\Windows\Temporary Internet Files\Content.IE5\JRSM172F\MP9004424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498"/>
            <a:ext cx="1655676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teacher\AppData\Local\Microsoft\Windows\Temporary Internet Files\Content.IE5\WQXP0PH0\MP90044836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531" y="1844824"/>
            <a:ext cx="1149402" cy="144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teacher\AppData\Local\Microsoft\Windows\Temporary Internet Files\Content.IE5\7PBRPO7X\MP90038668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738" y="3908784"/>
            <a:ext cx="1564829" cy="11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teacher\AppData\Local\Microsoft\Windows\Temporary Internet Files\Content.IE5\YYX2MRDN\MP90042437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847" y="19505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teacher\AppData\Local\Microsoft\Windows\Temporary Internet Files\Content.IE5\GPLBT1IQ\MP900442423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941" y="3729789"/>
            <a:ext cx="1825999" cy="134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teacher\AppData\Local\Microsoft\Windows\Temporary Internet Files\Content.IE5\JRSM172F\MP90040109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5384230"/>
            <a:ext cx="2166828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teacher\AppData\Local\Microsoft\Windows\Temporary Internet Files\Content.IE5\EYJKLHWV\MP90038755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34" y="1583458"/>
            <a:ext cx="1403736" cy="196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teacher\AppData\Local\Microsoft\Windows\Temporary Internet Files\Content.IE5\GPLBT1IQ\MC900437095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1459756"/>
            <a:ext cx="1107629" cy="110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teacher\AppData\Local\Microsoft\Windows\Temporary Internet Files\Content.IE5\7PBRPO7X\MC90035595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617" y="1838744"/>
            <a:ext cx="919886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Program Files\Microsoft Office\MEDIA\CAGCAT10\j0222021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835" y="4234826"/>
            <a:ext cx="752069" cy="75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85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912" y="1844824"/>
            <a:ext cx="7489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endParaRPr lang="cs-CZ" sz="36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mě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GPLBT1IQ\MC900280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316" y="188640"/>
            <a:ext cx="1131683" cy="104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EYJKLHWV\MC9004446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40" y="0"/>
            <a:ext cx="1786294" cy="231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P9003994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16" y="5589240"/>
            <a:ext cx="190388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7PBRPO7X\MP9001786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875" y="5367557"/>
            <a:ext cx="2227136" cy="147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TITHI4I3\MP9004424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0666"/>
            <a:ext cx="2201334" cy="147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teacher\AppData\Local\Microsoft\Windows\Temporary Internet Files\Content.IE5\7PBRPO7X\MP9003028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902" y="3054660"/>
            <a:ext cx="1047715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teacher\AppData\Local\Microsoft\Windows\Temporary Internet Files\Content.IE5\JRSM172F\MP9004424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498"/>
            <a:ext cx="1655676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teacher\AppData\Local\Microsoft\Windows\Temporary Internet Files\Content.IE5\WQXP0PH0\MP90044836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531" y="1844824"/>
            <a:ext cx="1149402" cy="144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7PBRPO7X\MP90038668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738" y="3908784"/>
            <a:ext cx="1564829" cy="11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teacher\AppData\Local\Microsoft\Windows\Temporary Internet Files\Content.IE5\7PBRPO7X\MC90035595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617" y="1838744"/>
            <a:ext cx="919886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teacher\AppData\Local\Microsoft\Windows\Temporary Internet Files\Content.IE5\YYX2MRDN\MP90042236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-9975"/>
            <a:ext cx="1870646" cy="124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904868" y="1236636"/>
            <a:ext cx="8664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věk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40116" y="404664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vědro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00192" y="155679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hvězdy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884368" y="3375498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06617" y="4365104"/>
            <a:ext cx="1003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člověk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59634" y="1156593"/>
            <a:ext cx="901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věnec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3340" y="2852936"/>
            <a:ext cx="1590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medvěd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01334" y="3606330"/>
            <a:ext cx="1578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květináč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60843" y="4941168"/>
            <a:ext cx="14951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vědec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20272" y="517200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věneček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3339" y="4941168"/>
            <a:ext cx="9273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svět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9939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1" y="476672"/>
            <a:ext cx="51440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Procvičujte čtení slov a užij ve větách :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713" y="2132856"/>
            <a:ext cx="9231425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578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912" y="1844824"/>
            <a:ext cx="7489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ě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teacher\AppData\Local\Microsoft\Windows\Temporary Internet Files\Content.IE5\GPLBT1IQ\MC900280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316" y="188640"/>
            <a:ext cx="1131683" cy="104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teacher\AppData\Local\Microsoft\Windows\Temporary Internet Files\Content.IE5\GPLBT1IQ\MP900399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16" y="5589240"/>
            <a:ext cx="190388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teacher\AppData\Local\Microsoft\Windows\Temporary Internet Files\Content.IE5\7PBRPO7X\MP9001786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875" y="5367557"/>
            <a:ext cx="2227136" cy="1477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teacher\AppData\Local\Microsoft\Windows\Temporary Internet Files\Content.IE5\7PBRPO7X\MP9003028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8902" y="3054660"/>
            <a:ext cx="1047715" cy="14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teacher\AppData\Local\Microsoft\Windows\Temporary Internet Files\Content.IE5\WQXP0PH0\MP9004483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531" y="1844824"/>
            <a:ext cx="1149402" cy="144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teacher\AppData\Local\Microsoft\Windows\Temporary Internet Files\Content.IE5\7PBRPO7X\MP90038668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738" y="3908784"/>
            <a:ext cx="1564829" cy="111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teacher\AppData\Local\Microsoft\Windows\Temporary Internet Files\Content.IE5\YYX2MRDN\MP90042437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847" y="19505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teacher\AppData\Local\Microsoft\Windows\Temporary Internet Files\Content.IE5\GPLBT1IQ\MP9004424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941" y="3729789"/>
            <a:ext cx="1825999" cy="134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C:\Users\teacher\AppData\Local\Microsoft\Windows\Temporary Internet Files\Content.IE5\JRSM172F\MP90040109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5384230"/>
            <a:ext cx="2166828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5" descr="C:\Users\teacher\AppData\Local\Microsoft\Windows\Temporary Internet Files\Content.IE5\EYJKLHWV\MP90038755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34" y="1583458"/>
            <a:ext cx="1403736" cy="196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6" descr="C:\Users\teacher\AppData\Local\Microsoft\Windows\Temporary Internet Files\Content.IE5\GPLBT1IQ\MC900437095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1459756"/>
            <a:ext cx="1107629" cy="110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7" descr="C:\Users\teacher\AppData\Local\Microsoft\Windows\Temporary Internet Files\Content.IE5\7PBRPO7X\MC90035595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617" y="1838744"/>
            <a:ext cx="919886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C:\Program Files\Microsoft Office\MEDIA\CAGCAT10\j0222021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835" y="4234826"/>
            <a:ext cx="752069" cy="75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C:\Users\teacher\AppData\Local\Microsoft\Windows\Temporary Internet Files\Content.IE5\EYJKLHWV\MC900444683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40" y="0"/>
            <a:ext cx="1786294" cy="231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teacher\AppData\Local\Microsoft\Windows\Temporary Internet Files\Content.IE5\YYX2MRDN\MP900422365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-9975"/>
            <a:ext cx="1870646" cy="124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teacher\AppData\Local\Microsoft\Windows\Temporary Internet Files\Content.IE5\JRSM172F\MP900442470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75498"/>
            <a:ext cx="1655676" cy="110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teacher\AppData\Local\Microsoft\Windows\Temporary Internet Files\Content.IE5\TITHI4I3\MP900442452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0666"/>
            <a:ext cx="2201334" cy="147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05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912" y="1844824"/>
            <a:ext cx="7489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ě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6" descr="C:\Users\teacher\AppData\Local\Microsoft\Windows\Temporary Internet Files\Content.IE5\TITHI4I3\MP9004424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0666"/>
            <a:ext cx="2201334" cy="1471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teacher\AppData\Local\Microsoft\Windows\Temporary Internet Files\Content.IE5\YYX2MRDN\MP900424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847" y="19505"/>
            <a:ext cx="908720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3" descr="C:\Users\teacher\AppData\Local\Microsoft\Windows\Temporary Internet Files\Content.IE5\GPLBT1IQ\MP9004424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941" y="3729789"/>
            <a:ext cx="1825999" cy="134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4" descr="C:\Users\teacher\AppData\Local\Microsoft\Windows\Temporary Internet Files\Content.IE5\JRSM172F\MP900401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5384230"/>
            <a:ext cx="2166828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teacher\AppData\Local\Microsoft\Windows\Temporary Internet Files\Content.IE5\EYJKLHWV\MP90038755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34" y="1583458"/>
            <a:ext cx="1403736" cy="1967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teacher\AppData\Local\Microsoft\Windows\Temporary Internet Files\Content.IE5\GPLBT1IQ\MC90043709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71" y="1459756"/>
            <a:ext cx="1107629" cy="1107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7" descr="C:\Users\teacher\AppData\Local\Microsoft\Windows\Temporary Internet Files\Content.IE5\7PBRPO7X\MC90035595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617" y="1838744"/>
            <a:ext cx="919886" cy="89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8" descr="C:\Program Files\Microsoft Office\MEDIA\CAGCAT10\j0222021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835" y="4234826"/>
            <a:ext cx="752069" cy="75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779912" y="473865"/>
            <a:ext cx="987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úsměv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76056" y="93553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měřidlo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72941" y="1397196"/>
            <a:ext cx="1115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měsíc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71600" y="2420888"/>
            <a:ext cx="1071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umělec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5535" y="4869160"/>
            <a:ext cx="1647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zeměkoule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74567" y="4612212"/>
            <a:ext cx="849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měna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166560" y="3212976"/>
            <a:ext cx="1932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město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89785" y="4843044"/>
            <a:ext cx="33586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náměstí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77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124744"/>
            <a:ext cx="500489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Procvičujte čtení slov a užij ve větách :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564904"/>
            <a:ext cx="8957281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873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836712"/>
            <a:ext cx="8037778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Najdi, kdo ke komu patří a napiš, jak kdo dělá :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lisna                  kozel                   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kotě                      mňau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fena                     medvěd                 štěně                     _______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kráva                   medvěd                 kůzle                     _______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usa                     beran                    tele                        _______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prasnice               kocour                  jehně                     _______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edvědice           hřebec                   house                    _______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koza                     býk                       hříbě                      _______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očka                   prase                    medvídě                 _______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vce                     pes                       sele                         _______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1547664" y="2564904"/>
            <a:ext cx="1368152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779912" y="4437112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868144" y="4725144"/>
            <a:ext cx="158417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72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20688"/>
            <a:ext cx="2446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z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4184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121</TotalTime>
  <Words>206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390,  18.4.2013</cp:keywords>
  <cp:lastModifiedBy>teacher</cp:lastModifiedBy>
  <cp:revision>13</cp:revision>
  <dcterms:created xsi:type="dcterms:W3CDTF">2013-04-23T13:34:43Z</dcterms:created>
  <dcterms:modified xsi:type="dcterms:W3CDTF">2013-06-12T12:46:59Z</dcterms:modified>
</cp:coreProperties>
</file>