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9" r:id="rId3"/>
    <p:sldId id="260" r:id="rId4"/>
    <p:sldId id="264" r:id="rId5"/>
    <p:sldId id="268" r:id="rId6"/>
    <p:sldId id="261" r:id="rId7"/>
    <p:sldId id="265" r:id="rId8"/>
    <p:sldId id="269" r:id="rId9"/>
    <p:sldId id="262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37717-BB6D-462E-8001-3B18C35C184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92A64-4741-45BD-92CB-4F97B719D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745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692A64-4741-45BD-92CB-4F97B719D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966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1BF5665-B287-409F-B7E4-6FDD252744E3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F8BCC69-BB12-4F6E-852F-E8D662C785F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wmf"/><Relationship Id="rId18" Type="http://schemas.openxmlformats.org/officeDocument/2006/relationships/image" Target="../media/image20.jpeg"/><Relationship Id="rId26" Type="http://schemas.openxmlformats.org/officeDocument/2006/relationships/image" Target="../media/image28.wmf"/><Relationship Id="rId3" Type="http://schemas.openxmlformats.org/officeDocument/2006/relationships/image" Target="../media/image5.wmf"/><Relationship Id="rId21" Type="http://schemas.openxmlformats.org/officeDocument/2006/relationships/image" Target="../media/image23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jpeg"/><Relationship Id="rId25" Type="http://schemas.openxmlformats.org/officeDocument/2006/relationships/image" Target="../media/image27.png"/><Relationship Id="rId2" Type="http://schemas.openxmlformats.org/officeDocument/2006/relationships/image" Target="../media/image4.wmf"/><Relationship Id="rId16" Type="http://schemas.openxmlformats.org/officeDocument/2006/relationships/image" Target="../media/image18.jpeg"/><Relationship Id="rId20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jpeg"/><Relationship Id="rId24" Type="http://schemas.openxmlformats.org/officeDocument/2006/relationships/image" Target="../media/image26.png"/><Relationship Id="rId5" Type="http://schemas.openxmlformats.org/officeDocument/2006/relationships/image" Target="../media/image7.wmf"/><Relationship Id="rId15" Type="http://schemas.openxmlformats.org/officeDocument/2006/relationships/image" Target="../media/image17.jpeg"/><Relationship Id="rId23" Type="http://schemas.openxmlformats.org/officeDocument/2006/relationships/image" Target="../media/image25.wmf"/><Relationship Id="rId28" Type="http://schemas.openxmlformats.org/officeDocument/2006/relationships/image" Target="../media/image30.png"/><Relationship Id="rId10" Type="http://schemas.openxmlformats.org/officeDocument/2006/relationships/image" Target="../media/image12.wmf"/><Relationship Id="rId19" Type="http://schemas.openxmlformats.org/officeDocument/2006/relationships/image" Target="../media/image21.jpeg"/><Relationship Id="rId4" Type="http://schemas.openxmlformats.org/officeDocument/2006/relationships/image" Target="../media/image6.wmf"/><Relationship Id="rId9" Type="http://schemas.openxmlformats.org/officeDocument/2006/relationships/image" Target="../media/image11.png"/><Relationship Id="rId14" Type="http://schemas.openxmlformats.org/officeDocument/2006/relationships/image" Target="../media/image16.wmf"/><Relationship Id="rId22" Type="http://schemas.openxmlformats.org/officeDocument/2006/relationships/image" Target="../media/image24.wmf"/><Relationship Id="rId27" Type="http://schemas.openxmlformats.org/officeDocument/2006/relationships/image" Target="../media/image29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6.wmf"/><Relationship Id="rId7" Type="http://schemas.openxmlformats.org/officeDocument/2006/relationships/image" Target="../media/image11.png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30.png"/><Relationship Id="rId5" Type="http://schemas.openxmlformats.org/officeDocument/2006/relationships/image" Target="../media/image9.jpeg"/><Relationship Id="rId10" Type="http://schemas.openxmlformats.org/officeDocument/2006/relationships/image" Target="../media/image26.png"/><Relationship Id="rId4" Type="http://schemas.openxmlformats.org/officeDocument/2006/relationships/image" Target="../media/image7.wmf"/><Relationship Id="rId9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wmf"/><Relationship Id="rId18" Type="http://schemas.openxmlformats.org/officeDocument/2006/relationships/image" Target="../media/image26.png"/><Relationship Id="rId26" Type="http://schemas.openxmlformats.org/officeDocument/2006/relationships/image" Target="../media/image21.jpeg"/><Relationship Id="rId3" Type="http://schemas.openxmlformats.org/officeDocument/2006/relationships/image" Target="../media/image5.wmf"/><Relationship Id="rId21" Type="http://schemas.openxmlformats.org/officeDocument/2006/relationships/image" Target="../media/image29.gif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17" Type="http://schemas.openxmlformats.org/officeDocument/2006/relationships/image" Target="../media/image24.wmf"/><Relationship Id="rId25" Type="http://schemas.openxmlformats.org/officeDocument/2006/relationships/image" Target="../media/image20.jpeg"/><Relationship Id="rId2" Type="http://schemas.openxmlformats.org/officeDocument/2006/relationships/image" Target="../media/image4.wmf"/><Relationship Id="rId16" Type="http://schemas.openxmlformats.org/officeDocument/2006/relationships/image" Target="../media/image19.jpeg"/><Relationship Id="rId20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24" Type="http://schemas.openxmlformats.org/officeDocument/2006/relationships/image" Target="../media/image25.wmf"/><Relationship Id="rId5" Type="http://schemas.openxmlformats.org/officeDocument/2006/relationships/image" Target="../media/image7.wmf"/><Relationship Id="rId15" Type="http://schemas.openxmlformats.org/officeDocument/2006/relationships/image" Target="../media/image18.jpeg"/><Relationship Id="rId23" Type="http://schemas.openxmlformats.org/officeDocument/2006/relationships/image" Target="../media/image22.wmf"/><Relationship Id="rId28" Type="http://schemas.openxmlformats.org/officeDocument/2006/relationships/image" Target="../media/image8.png"/><Relationship Id="rId10" Type="http://schemas.openxmlformats.org/officeDocument/2006/relationships/image" Target="../media/image13.jpeg"/><Relationship Id="rId19" Type="http://schemas.openxmlformats.org/officeDocument/2006/relationships/image" Target="../media/image27.png"/><Relationship Id="rId4" Type="http://schemas.openxmlformats.org/officeDocument/2006/relationships/image" Target="../media/image6.wmf"/><Relationship Id="rId9" Type="http://schemas.openxmlformats.org/officeDocument/2006/relationships/image" Target="../media/image12.wmf"/><Relationship Id="rId14" Type="http://schemas.openxmlformats.org/officeDocument/2006/relationships/image" Target="../media/image17.jpeg"/><Relationship Id="rId22" Type="http://schemas.openxmlformats.org/officeDocument/2006/relationships/image" Target="../media/image30.png"/><Relationship Id="rId27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5.wmf"/><Relationship Id="rId7" Type="http://schemas.openxmlformats.org/officeDocument/2006/relationships/image" Target="../media/image17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wmf"/><Relationship Id="rId18" Type="http://schemas.openxmlformats.org/officeDocument/2006/relationships/image" Target="../media/image26.png"/><Relationship Id="rId26" Type="http://schemas.openxmlformats.org/officeDocument/2006/relationships/image" Target="../media/image25.wmf"/><Relationship Id="rId3" Type="http://schemas.openxmlformats.org/officeDocument/2006/relationships/image" Target="../media/image5.wmf"/><Relationship Id="rId21" Type="http://schemas.openxmlformats.org/officeDocument/2006/relationships/image" Target="../media/image29.gif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17" Type="http://schemas.openxmlformats.org/officeDocument/2006/relationships/image" Target="../media/image24.wmf"/><Relationship Id="rId25" Type="http://schemas.openxmlformats.org/officeDocument/2006/relationships/image" Target="../media/image22.wmf"/><Relationship Id="rId2" Type="http://schemas.openxmlformats.org/officeDocument/2006/relationships/image" Target="../media/image4.wmf"/><Relationship Id="rId16" Type="http://schemas.openxmlformats.org/officeDocument/2006/relationships/image" Target="../media/image19.jpeg"/><Relationship Id="rId20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24" Type="http://schemas.openxmlformats.org/officeDocument/2006/relationships/image" Target="../media/image20.jpeg"/><Relationship Id="rId5" Type="http://schemas.openxmlformats.org/officeDocument/2006/relationships/image" Target="../media/image7.wmf"/><Relationship Id="rId15" Type="http://schemas.openxmlformats.org/officeDocument/2006/relationships/image" Target="../media/image18.jpeg"/><Relationship Id="rId23" Type="http://schemas.openxmlformats.org/officeDocument/2006/relationships/image" Target="../media/image23.jpeg"/><Relationship Id="rId28" Type="http://schemas.openxmlformats.org/officeDocument/2006/relationships/image" Target="../media/image8.png"/><Relationship Id="rId10" Type="http://schemas.openxmlformats.org/officeDocument/2006/relationships/image" Target="../media/image13.jpeg"/><Relationship Id="rId19" Type="http://schemas.openxmlformats.org/officeDocument/2006/relationships/image" Target="../media/image27.png"/><Relationship Id="rId4" Type="http://schemas.openxmlformats.org/officeDocument/2006/relationships/image" Target="../media/image6.wmf"/><Relationship Id="rId9" Type="http://schemas.openxmlformats.org/officeDocument/2006/relationships/image" Target="../media/image12.wmf"/><Relationship Id="rId14" Type="http://schemas.openxmlformats.org/officeDocument/2006/relationships/image" Target="../media/image17.jpeg"/><Relationship Id="rId22" Type="http://schemas.openxmlformats.org/officeDocument/2006/relationships/image" Target="../media/image30.png"/><Relationship Id="rId27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gif"/><Relationship Id="rId3" Type="http://schemas.openxmlformats.org/officeDocument/2006/relationships/image" Target="../media/image19.jpeg"/><Relationship Id="rId7" Type="http://schemas.openxmlformats.org/officeDocument/2006/relationships/image" Target="../media/image28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21.jpeg"/><Relationship Id="rId5" Type="http://schemas.openxmlformats.org/officeDocument/2006/relationships/image" Target="../media/image24.wmf"/><Relationship Id="rId10" Type="http://schemas.openxmlformats.org/officeDocument/2006/relationships/image" Target="../media/image20.jpeg"/><Relationship Id="rId4" Type="http://schemas.openxmlformats.org/officeDocument/2006/relationships/image" Target="../media/image23.jpeg"/><Relationship Id="rId9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/>
        </p:nvSpPr>
        <p:spPr>
          <a:xfrm>
            <a:off x="1034594" y="3846979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/>
          </a:p>
        </p:txBody>
      </p:sp>
      <p:sp>
        <p:nvSpPr>
          <p:cNvPr id="9" name="Podnadpis 2"/>
          <p:cNvSpPr>
            <a:spLocks noGrp="1"/>
          </p:cNvSpPr>
          <p:nvPr/>
        </p:nvSpPr>
        <p:spPr>
          <a:xfrm>
            <a:off x="1034594" y="5317004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13" name="Obrázek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44191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VY_12_INOVACE_391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</a:t>
                      </a:r>
                      <a:r>
                        <a:rPr lang="cs-CZ" sz="1400" baseline="0" dirty="0" smtClean="0">
                          <a:latin typeface="+mn-lt"/>
                        </a:rPr>
                        <a:t> </a:t>
                      </a:r>
                      <a:r>
                        <a:rPr lang="cs-CZ" sz="1400" baseline="0" dirty="0" smtClean="0">
                          <a:latin typeface="+mn-lt"/>
                        </a:rPr>
                        <a:t>jazyk a 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Slabiky   di, ti, ni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a určování hledané  slabiky v daném slově, uvádění počtu slabik, procvičování čtení slov z tabulky, využití v </a:t>
                      </a:r>
                      <a:r>
                        <a:rPr lang="cs-CZ" sz="1400" smtClean="0">
                          <a:latin typeface="+mn-lt"/>
                        </a:rPr>
                        <a:t>tvorbě vět</a:t>
                      </a:r>
                      <a:endParaRPr lang="cs-CZ" sz="1400" dirty="0" smtClean="0">
                        <a:latin typeface="+mn-lt"/>
                      </a:endParaRP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4707856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1628800"/>
            <a:ext cx="5838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teacher\AppData\Local\Microsoft\Windows\Temporary Internet Files\Content.IE5\YYX2MRDN\MC900237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452" y="3862837"/>
            <a:ext cx="1859464" cy="64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YYX2MRDN\MC900405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889711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YYX2MRDN\MC900238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28800"/>
            <a:ext cx="1491116" cy="8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072" y="64992"/>
            <a:ext cx="1188838" cy="126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TITHI4I3\MC90044146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226" y="5912946"/>
            <a:ext cx="1156278" cy="115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TITHI4I3\MP9004465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479" y="795258"/>
            <a:ext cx="1287360" cy="166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eacher\AppData\Local\Microsoft\Windows\Temporary Internet Files\Content.IE5\VY543N4H\MP90044219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067" y="5463061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eacher\AppData\Local\Microsoft\Windows\Temporary Internet Files\Content.IE5\VY543N4H\MC90044127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9" y="2034844"/>
            <a:ext cx="1019310" cy="101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teacher\AppData\Local\Microsoft\Windows\Temporary Internet Files\Content.IE5\WQXP0PH0\MC90009035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692651"/>
            <a:ext cx="901575" cy="73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teacher\AppData\Local\Microsoft\Windows\Temporary Internet Files\Content.IE5\TITHI4I3\MP90040523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055" y="3311595"/>
            <a:ext cx="1224136" cy="87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teacher\AppData\Local\Microsoft\Windows\Temporary Internet Files\Content.IE5\WQXP0PH0\MP90039880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395" y="2823234"/>
            <a:ext cx="1295773" cy="9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teacher\AppData\Local\Microsoft\Windows\Temporary Internet Files\Content.IE5\TITHI4I3\MC90008374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601" y="4764467"/>
            <a:ext cx="1070172" cy="124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teacher\AppData\Local\Microsoft\Windows\Temporary Internet Files\Content.IE5\WQXP0PH0\MC90022901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408" y="4615225"/>
            <a:ext cx="833725" cy="123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teacher\AppData\Local\Microsoft\Windows\Temporary Internet Files\Content.IE5\VY543N4H\MP90040304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251157"/>
            <a:ext cx="1333010" cy="89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teacher\AppData\Local\Microsoft\Windows\Temporary Internet Files\Content.IE5\TITHI4I3\MP900174921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627" y="291976"/>
            <a:ext cx="1276538" cy="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teacher\AppData\Local\Microsoft\Windows\Temporary Internet Files\Content.IE5\TITHI4I3\MP900449089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226" y="1565513"/>
            <a:ext cx="996714" cy="99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teacher\AppData\Local\Microsoft\Windows\Temporary Internet Files\Content.IE5\WQXP0PH0\MP900315417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" y="3529519"/>
            <a:ext cx="1312667" cy="93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teacher\AppData\Local\Microsoft\Windows\Temporary Internet Files\Content.IE5\YYX2MRDN\MP900448323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" y="6006676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teacher\AppData\Local\Microsoft\Windows\Temporary Internet Files\Content.IE5\TITHI4I3\MC900396590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04" y="-84293"/>
            <a:ext cx="1003097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teacher\AppData\Local\Microsoft\Windows\Temporary Internet Files\Content.IE5\WQXP0PH0\MP900425237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872" y="5728875"/>
            <a:ext cx="1693634" cy="112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teacher\AppData\Local\Microsoft\Windows\Temporary Internet Files\Content.IE5\WQXP0PH0\MC900090250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080" y="2610573"/>
            <a:ext cx="916847" cy="120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teacher\AppData\Local\Microsoft\Windows\Temporary Internet Files\Content.IE5\GPLBT1IQ\MC900084010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16" y="-49077"/>
            <a:ext cx="1569221" cy="100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teacher\AppData\Local\Microsoft\Windows\Temporary Internet Files\Content.IE5\EYJKLHWV\MC900441358[1]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891" y="3611800"/>
            <a:ext cx="1003425" cy="1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teacher\AppData\Local\Microsoft\Windows\Temporary Internet Files\Content.IE5\GPLBT1IQ\MC900441357[1].pn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31" y="3997703"/>
            <a:ext cx="1156448" cy="115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teacher\AppData\Local\Microsoft\Windows\Temporary Internet Files\Content.IE5\7PBRPO7X\MC900383322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4604332"/>
            <a:ext cx="1122449" cy="90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teacher\AppData\Local\Microsoft\Windows\Temporary Internet Files\Content.IE5\7PBRPO7X\MM900356791[1].gif"/>
          <p:cNvPicPr>
            <a:picLocks noChangeAspect="1" noChangeArrowheads="1" noCrop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028" y="2724601"/>
            <a:ext cx="10001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teacher\AppData\Local\Microsoft\Windows\Temporary Internet Files\Content.IE5\YYX2MRDN\MC900436308[1].pn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82" y="1650194"/>
            <a:ext cx="1182177" cy="1182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0" descr="C:\Users\teacher\AppData\Local\Microsoft\Windows\Temporary Internet Files\Content.IE5\TITHI4I3\MC900396590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04" y="68107"/>
            <a:ext cx="1003097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7486970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1628800"/>
            <a:ext cx="5838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4" descr="C:\Users\teacher\AppData\Local\Microsoft\Windows\Temporary Internet Files\Content.IE5\YYX2MRDN\MC9002380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28800"/>
            <a:ext cx="1491116" cy="8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072" y="64992"/>
            <a:ext cx="1188838" cy="126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teacher\AppData\Local\Microsoft\Windows\Temporary Internet Files\Content.IE5\TITHI4I3\MP9004465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479" y="795258"/>
            <a:ext cx="1287360" cy="166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teacher\AppData\Local\Microsoft\Windows\Temporary Internet Files\Content.IE5\VY543N4H\MP9004421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067" y="5463061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teacher\AppData\Local\Microsoft\Windows\Temporary Internet Files\Content.IE5\VY543N4H\MC9004412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9" y="2034844"/>
            <a:ext cx="1019310" cy="101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teacher\AppData\Local\Microsoft\Windows\Temporary Internet Files\Content.IE5\WQXP0PH0\MC9000903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692651"/>
            <a:ext cx="901575" cy="73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teacher\AppData\Local\Microsoft\Windows\Temporary Internet Files\Content.IE5\TITHI4I3\MC9000837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601" y="4764467"/>
            <a:ext cx="1070172" cy="124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4" descr="C:\Users\teacher\AppData\Local\Microsoft\Windows\Temporary Internet Files\Content.IE5\EYJKLHWV\MC90044135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891" y="3611800"/>
            <a:ext cx="1003425" cy="1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8" descr="C:\Users\teacher\AppData\Local\Microsoft\Windows\Temporary Internet Files\Content.IE5\YYX2MRDN\MC90043630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82" y="1650194"/>
            <a:ext cx="1182177" cy="1182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teacher\AppData\Local\Microsoft\Windows\Temporary Internet Files\Content.IE5\TITHI4I3\MC900441468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226" y="5912946"/>
            <a:ext cx="1156278" cy="115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924944"/>
            <a:ext cx="110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kladivo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6252" y="1329166"/>
            <a:ext cx="1324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srdíčko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000546" y="64993"/>
            <a:ext cx="997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budík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20272" y="1329166"/>
            <a:ext cx="1160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lodička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571999" y="4509120"/>
            <a:ext cx="143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hvězdička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689555" y="5058521"/>
            <a:ext cx="15301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rodiče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139952" y="2462343"/>
            <a:ext cx="1186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divadlo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219710" y="3611800"/>
            <a:ext cx="9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diváci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473574" y="295825"/>
            <a:ext cx="1042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díra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02198" y="6158970"/>
            <a:ext cx="1598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hodiny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3889450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836712"/>
            <a:ext cx="50048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Procvičujte čtení slov a užij ve větách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99" y="1916832"/>
            <a:ext cx="9025001" cy="403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292164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1628800"/>
            <a:ext cx="5838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YYX2MRDN\MC900237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452" y="3862837"/>
            <a:ext cx="1859464" cy="64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YYX2MRDN\MC900405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889711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YYX2MRDN\MC900238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28800"/>
            <a:ext cx="1491116" cy="8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072" y="64992"/>
            <a:ext cx="1188838" cy="126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teacher\AppData\Local\Microsoft\Windows\Temporary Internet Files\Content.IE5\TITHI4I3\MP9004465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479" y="795258"/>
            <a:ext cx="1287360" cy="166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teacher\AppData\Local\Microsoft\Windows\Temporary Internet Files\Content.IE5\VY543N4H\MP9004421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067" y="5463061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teacher\AppData\Local\Microsoft\Windows\Temporary Internet Files\Content.IE5\VY543N4H\MC90044127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9" y="2034844"/>
            <a:ext cx="1019310" cy="101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teacher\AppData\Local\Microsoft\Windows\Temporary Internet Files\Content.IE5\WQXP0PH0\MC9000903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692651"/>
            <a:ext cx="901575" cy="73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TITHI4I3\MP90040523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055" y="3311595"/>
            <a:ext cx="1224136" cy="87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teacher\AppData\Local\Microsoft\Windows\Temporary Internet Files\Content.IE5\WQXP0PH0\MP90039880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395" y="2823234"/>
            <a:ext cx="1295773" cy="9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teacher\AppData\Local\Microsoft\Windows\Temporary Internet Files\Content.IE5\TITHI4I3\MC9000837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601" y="4764467"/>
            <a:ext cx="1070172" cy="124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teacher\AppData\Local\Microsoft\Windows\Temporary Internet Files\Content.IE5\WQXP0PH0\MC90022901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408" y="4615225"/>
            <a:ext cx="833725" cy="123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teacher\AppData\Local\Microsoft\Windows\Temporary Internet Files\Content.IE5\VY543N4H\MP90040304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251157"/>
            <a:ext cx="1333010" cy="89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teacher\AppData\Local\Microsoft\Windows\Temporary Internet Files\Content.IE5\TITHI4I3\MP90017492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627" y="291976"/>
            <a:ext cx="1276538" cy="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teacher\AppData\Local\Microsoft\Windows\Temporary Internet Files\Content.IE5\TITHI4I3\MP900449089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226" y="1565513"/>
            <a:ext cx="996714" cy="99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C:\Users\teacher\AppData\Local\Microsoft\Windows\Temporary Internet Files\Content.IE5\WQXP0PH0\MC90009025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080" y="2610573"/>
            <a:ext cx="916847" cy="120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4" descr="C:\Users\teacher\AppData\Local\Microsoft\Windows\Temporary Internet Files\Content.IE5\EYJKLHWV\MC900441358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891" y="3611800"/>
            <a:ext cx="1003425" cy="1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5" descr="C:\Users\teacher\AppData\Local\Microsoft\Windows\Temporary Internet Files\Content.IE5\GPLBT1IQ\MC900441357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31" y="3997703"/>
            <a:ext cx="1156448" cy="115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6" descr="C:\Users\teacher\AppData\Local\Microsoft\Windows\Temporary Internet Files\Content.IE5\7PBRPO7X\MC900383322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4604332"/>
            <a:ext cx="1122449" cy="90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7" descr="C:\Users\teacher\AppData\Local\Microsoft\Windows\Temporary Internet Files\Content.IE5\7PBRPO7X\MM900356791[1].gif"/>
          <p:cNvPicPr>
            <a:picLocks noChangeAspect="1" noChangeArrowheads="1" noCrop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028" y="2724601"/>
            <a:ext cx="10001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8" descr="C:\Users\teacher\AppData\Local\Microsoft\Windows\Temporary Internet Files\Content.IE5\YYX2MRDN\MC900436308[1].pn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82" y="1650194"/>
            <a:ext cx="1182177" cy="1182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0" descr="C:\Users\teacher\AppData\Local\Microsoft\Windows\Temporary Internet Files\Content.IE5\TITHI4I3\MC900396590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04" y="-84293"/>
            <a:ext cx="1003097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3" descr="C:\Users\teacher\AppData\Local\Microsoft\Windows\Temporary Internet Files\Content.IE5\GPLBT1IQ\MC900084010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16" y="-49077"/>
            <a:ext cx="1569221" cy="100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8" descr="C:\Users\teacher\AppData\Local\Microsoft\Windows\Temporary Internet Files\Content.IE5\WQXP0PH0\MP900315417[1].jp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" y="3529519"/>
            <a:ext cx="1312667" cy="93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9" descr="C:\Users\teacher\AppData\Local\Microsoft\Windows\Temporary Internet Files\Content.IE5\YYX2MRDN\MP900448323[1].jpg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1" y="6037957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1" descr="C:\Users\teacher\AppData\Local\Microsoft\Windows\Temporary Internet Files\Content.IE5\WQXP0PH0\MP900425237[1].jpg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872" y="5728875"/>
            <a:ext cx="1693634" cy="112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teacher\AppData\Local\Microsoft\Windows\Temporary Internet Files\Content.IE5\TITHI4I3\MC900441468[1].pn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226" y="5912946"/>
            <a:ext cx="1156278" cy="115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94828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1628800"/>
            <a:ext cx="5838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YYX2MRDN\MC900237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452" y="3862837"/>
            <a:ext cx="1859464" cy="64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YYX2MRDN\MC900405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889711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teacher\AppData\Local\Microsoft\Windows\Temporary Internet Files\Content.IE5\TITHI4I3\MP9004052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055" y="3311595"/>
            <a:ext cx="1224136" cy="87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teacher\AppData\Local\Microsoft\Windows\Temporary Internet Files\Content.IE5\WQXP0PH0\MP900398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395" y="2823234"/>
            <a:ext cx="1295773" cy="9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C:\Users\teacher\AppData\Local\Microsoft\Windows\Temporary Internet Files\Content.IE5\TITHI4I3\MC9000837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601" y="4764467"/>
            <a:ext cx="1070172" cy="124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teacher\AppData\Local\Microsoft\Windows\Temporary Internet Files\Content.IE5\VY543N4H\MP9004030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251157"/>
            <a:ext cx="1333010" cy="89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teacher\AppData\Local\Microsoft\Windows\Temporary Internet Files\Content.IE5\TITHI4I3\MP90017492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627" y="291976"/>
            <a:ext cx="1276538" cy="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3" descr="C:\Users\teacher\AppData\Local\Microsoft\Windows\Temporary Internet Files\Content.IE5\GPLBT1IQ\MC9000840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080" y="191812"/>
            <a:ext cx="1569221" cy="100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1940123" y="717488"/>
            <a:ext cx="55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šití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35696" y="3060825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autíčko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56415" y="4764468"/>
            <a:ext cx="1495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botička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14687" y="948320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štika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442872" y="1268760"/>
            <a:ext cx="628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stín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80112" y="2724601"/>
            <a:ext cx="1584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lokomotiva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442872" y="3522490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kostičky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979601" y="6165304"/>
            <a:ext cx="9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kytice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416898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764704"/>
            <a:ext cx="46099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Procvičujte čtení slov 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6832"/>
            <a:ext cx="9102803" cy="3888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080615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1628800"/>
            <a:ext cx="5838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ni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YYX2MRDN\MC900237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452" y="3862837"/>
            <a:ext cx="1859464" cy="64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YYX2MRDN\MC900405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889711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YYX2MRDN\MC900238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28800"/>
            <a:ext cx="1491116" cy="8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072" y="64992"/>
            <a:ext cx="1188838" cy="126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teacher\AppData\Local\Microsoft\Windows\Temporary Internet Files\Content.IE5\TITHI4I3\MP9004465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479" y="795258"/>
            <a:ext cx="1287360" cy="166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teacher\AppData\Local\Microsoft\Windows\Temporary Internet Files\Content.IE5\VY543N4H\MP9004421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067" y="5463061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teacher\AppData\Local\Microsoft\Windows\Temporary Internet Files\Content.IE5\VY543N4H\MC90044127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9" y="2034844"/>
            <a:ext cx="1019310" cy="101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teacher\AppData\Local\Microsoft\Windows\Temporary Internet Files\Content.IE5\WQXP0PH0\MC9000903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692651"/>
            <a:ext cx="901575" cy="73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TITHI4I3\MP90040523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055" y="3311595"/>
            <a:ext cx="1224136" cy="87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teacher\AppData\Local\Microsoft\Windows\Temporary Internet Files\Content.IE5\WQXP0PH0\MP90039880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395" y="2823234"/>
            <a:ext cx="1295773" cy="9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teacher\AppData\Local\Microsoft\Windows\Temporary Internet Files\Content.IE5\TITHI4I3\MC9000837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601" y="4764467"/>
            <a:ext cx="1070172" cy="124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teacher\AppData\Local\Microsoft\Windows\Temporary Internet Files\Content.IE5\WQXP0PH0\MC90022901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408" y="4615225"/>
            <a:ext cx="833725" cy="123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teacher\AppData\Local\Microsoft\Windows\Temporary Internet Files\Content.IE5\VY543N4H\MP90040304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251157"/>
            <a:ext cx="1333010" cy="89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teacher\AppData\Local\Microsoft\Windows\Temporary Internet Files\Content.IE5\TITHI4I3\MP90017492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627" y="291976"/>
            <a:ext cx="1276538" cy="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teacher\AppData\Local\Microsoft\Windows\Temporary Internet Files\Content.IE5\TITHI4I3\MP900449089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226" y="1565513"/>
            <a:ext cx="996714" cy="99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C:\Users\teacher\AppData\Local\Microsoft\Windows\Temporary Internet Files\Content.IE5\WQXP0PH0\MC90009025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080" y="2610573"/>
            <a:ext cx="916847" cy="120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4" descr="C:\Users\teacher\AppData\Local\Microsoft\Windows\Temporary Internet Files\Content.IE5\EYJKLHWV\MC900441358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891" y="3611800"/>
            <a:ext cx="1003425" cy="1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5" descr="C:\Users\teacher\AppData\Local\Microsoft\Windows\Temporary Internet Files\Content.IE5\GPLBT1IQ\MC900441357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31" y="3997703"/>
            <a:ext cx="1156448" cy="115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6" descr="C:\Users\teacher\AppData\Local\Microsoft\Windows\Temporary Internet Files\Content.IE5\7PBRPO7X\MC900383322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4604332"/>
            <a:ext cx="1122449" cy="90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7" descr="C:\Users\teacher\AppData\Local\Microsoft\Windows\Temporary Internet Files\Content.IE5\7PBRPO7X\MM900356791[1].gif"/>
          <p:cNvPicPr>
            <a:picLocks noChangeAspect="1" noChangeArrowheads="1" noCrop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028" y="2724601"/>
            <a:ext cx="10001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8" descr="C:\Users\teacher\AppData\Local\Microsoft\Windows\Temporary Internet Files\Content.IE5\YYX2MRDN\MC900436308[1].pn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82" y="1650194"/>
            <a:ext cx="1182177" cy="1182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1" descr="C:\Users\teacher\AppData\Local\Microsoft\Windows\Temporary Internet Files\Content.IE5\WQXP0PH0\MP900425237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872" y="5728875"/>
            <a:ext cx="1693634" cy="112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8" descr="C:\Users\teacher\AppData\Local\Microsoft\Windows\Temporary Internet Files\Content.IE5\WQXP0PH0\MP900315417[1].jp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" y="3529519"/>
            <a:ext cx="1312667" cy="93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0" descr="C:\Users\teacher\AppData\Local\Microsoft\Windows\Temporary Internet Files\Content.IE5\TITHI4I3\MC900396590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04" y="-84293"/>
            <a:ext cx="1003097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3" descr="C:\Users\teacher\AppData\Local\Microsoft\Windows\Temporary Internet Files\Content.IE5\GPLBT1IQ\MC900084010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16" y="-49077"/>
            <a:ext cx="1569221" cy="100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9" descr="C:\Users\teacher\AppData\Local\Microsoft\Windows\Temporary Internet Files\Content.IE5\YYX2MRDN\MP900448323[1].jpg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1" y="6037957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teacher\AppData\Local\Microsoft\Windows\Temporary Internet Files\Content.IE5\TITHI4I3\MC900441468[1].png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226" y="5912946"/>
            <a:ext cx="1156278" cy="115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083033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1628800"/>
            <a:ext cx="5838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ni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14" descr="C:\Users\teacher\AppData\Local\Microsoft\Windows\Temporary Internet Files\Content.IE5\WQXP0PH0\MC9002290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408" y="4615225"/>
            <a:ext cx="833725" cy="123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teacher\AppData\Local\Microsoft\Windows\Temporary Internet Files\Content.IE5\TITHI4I3\MP9004490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226" y="1565513"/>
            <a:ext cx="996714" cy="99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1" descr="C:\Users\teacher\AppData\Local\Microsoft\Windows\Temporary Internet Files\Content.IE5\WQXP0PH0\MP9004252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872" y="5728875"/>
            <a:ext cx="1693634" cy="112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2" descr="C:\Users\teacher\AppData\Local\Microsoft\Windows\Temporary Internet Files\Content.IE5\WQXP0PH0\MC9000902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080" y="2610573"/>
            <a:ext cx="916847" cy="120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5" descr="C:\Users\teacher\AppData\Local\Microsoft\Windows\Temporary Internet Files\Content.IE5\GPLBT1IQ\MC90044135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31" y="3997703"/>
            <a:ext cx="1156448" cy="115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6" descr="C:\Users\teacher\AppData\Local\Microsoft\Windows\Temporary Internet Files\Content.IE5\7PBRPO7X\MC90038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84" y="4604332"/>
            <a:ext cx="1122449" cy="90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7" descr="C:\Users\teacher\AppData\Local\Microsoft\Windows\Temporary Internet Files\Content.IE5\7PBRPO7X\MM90035679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028" y="2724601"/>
            <a:ext cx="10001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0" descr="C:\Users\teacher\AppData\Local\Microsoft\Windows\Temporary Internet Files\Content.IE5\TITHI4I3\MC9003965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03" y="-11208"/>
            <a:ext cx="1003097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8" descr="C:\Users\teacher\AppData\Local\Microsoft\Windows\Temporary Internet Files\Content.IE5\WQXP0PH0\MP90031541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" y="3529519"/>
            <a:ext cx="1312667" cy="93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9" descr="C:\Users\teacher\AppData\Local\Microsoft\Windows\Temporary Internet Files\Content.IE5\YYX2MRDN\MP90044832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93904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1043608" y="692696"/>
            <a:ext cx="1191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rolnička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328055" y="2204864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sníh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8073" y="3140968"/>
            <a:ext cx="895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kniha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07704" y="5230946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sluníčko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74703" y="5512709"/>
            <a:ext cx="1153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plavání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80112" y="2204864"/>
            <a:ext cx="1373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lyžování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04248" y="3602633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tanečnice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44008" y="5512709"/>
            <a:ext cx="1208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kominík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444208" y="60932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kotník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308303" y="4221088"/>
            <a:ext cx="1708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zahradník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486491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908721"/>
            <a:ext cx="41778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Procvičujte čtení slov 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282" y="1844824"/>
            <a:ext cx="9132599" cy="3888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473453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92696"/>
            <a:ext cx="2302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</a:t>
            </a:r>
            <a:r>
              <a:rPr lang="cs-CZ" smtClean="0"/>
              <a:t>obrázky klipart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123148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265</TotalTime>
  <Words>178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391,  9.4.2013</cp:keywords>
  <cp:lastModifiedBy>teacher</cp:lastModifiedBy>
  <cp:revision>19</cp:revision>
  <dcterms:created xsi:type="dcterms:W3CDTF">2013-04-22T11:11:55Z</dcterms:created>
  <dcterms:modified xsi:type="dcterms:W3CDTF">2013-06-12T12:48:14Z</dcterms:modified>
</cp:coreProperties>
</file>