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64" r:id="rId5"/>
    <p:sldId id="258" r:id="rId6"/>
    <p:sldId id="266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36AE364-4EC5-426B-8832-FDB9D21B6969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82322DE-29C3-483D-894F-186DE33C82E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jpeg"/><Relationship Id="rId18" Type="http://schemas.openxmlformats.org/officeDocument/2006/relationships/image" Target="../media/image20.jpeg"/><Relationship Id="rId3" Type="http://schemas.openxmlformats.org/officeDocument/2006/relationships/image" Target="../media/image5.jpeg"/><Relationship Id="rId21" Type="http://schemas.openxmlformats.org/officeDocument/2006/relationships/image" Target="../media/image23.jpeg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17" Type="http://schemas.openxmlformats.org/officeDocument/2006/relationships/image" Target="../media/image19.wmf"/><Relationship Id="rId2" Type="http://schemas.openxmlformats.org/officeDocument/2006/relationships/image" Target="../media/image4.jpeg"/><Relationship Id="rId16" Type="http://schemas.openxmlformats.org/officeDocument/2006/relationships/image" Target="../media/image18.wmf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23" Type="http://schemas.openxmlformats.org/officeDocument/2006/relationships/image" Target="../media/image25.wmf"/><Relationship Id="rId10" Type="http://schemas.openxmlformats.org/officeDocument/2006/relationships/image" Target="../media/image12.wmf"/><Relationship Id="rId19" Type="http://schemas.openxmlformats.org/officeDocument/2006/relationships/image" Target="../media/image21.png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gif"/><Relationship Id="rId22" Type="http://schemas.openxmlformats.org/officeDocument/2006/relationships/image" Target="../media/image2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6.wmf"/><Relationship Id="rId7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10" Type="http://schemas.openxmlformats.org/officeDocument/2006/relationships/image" Target="../media/image24.wmf"/><Relationship Id="rId4" Type="http://schemas.openxmlformats.org/officeDocument/2006/relationships/image" Target="../media/image7.wmf"/><Relationship Id="rId9" Type="http://schemas.openxmlformats.org/officeDocument/2006/relationships/image" Target="../media/image2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jpeg"/><Relationship Id="rId18" Type="http://schemas.openxmlformats.org/officeDocument/2006/relationships/image" Target="../media/image20.jpeg"/><Relationship Id="rId3" Type="http://schemas.openxmlformats.org/officeDocument/2006/relationships/image" Target="../media/image5.jpeg"/><Relationship Id="rId21" Type="http://schemas.openxmlformats.org/officeDocument/2006/relationships/image" Target="../media/image23.jpeg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17" Type="http://schemas.openxmlformats.org/officeDocument/2006/relationships/image" Target="../media/image19.wmf"/><Relationship Id="rId2" Type="http://schemas.openxmlformats.org/officeDocument/2006/relationships/image" Target="../media/image4.jpeg"/><Relationship Id="rId16" Type="http://schemas.openxmlformats.org/officeDocument/2006/relationships/image" Target="../media/image18.wmf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23" Type="http://schemas.openxmlformats.org/officeDocument/2006/relationships/image" Target="../media/image25.wmf"/><Relationship Id="rId10" Type="http://schemas.openxmlformats.org/officeDocument/2006/relationships/image" Target="../media/image12.wmf"/><Relationship Id="rId19" Type="http://schemas.openxmlformats.org/officeDocument/2006/relationships/image" Target="../media/image21.png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gif"/><Relationship Id="rId22" Type="http://schemas.openxmlformats.org/officeDocument/2006/relationships/image" Target="../media/image2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jpeg"/><Relationship Id="rId18" Type="http://schemas.openxmlformats.org/officeDocument/2006/relationships/image" Target="../media/image20.jpeg"/><Relationship Id="rId3" Type="http://schemas.openxmlformats.org/officeDocument/2006/relationships/image" Target="../media/image5.jpeg"/><Relationship Id="rId21" Type="http://schemas.openxmlformats.org/officeDocument/2006/relationships/image" Target="../media/image23.jpeg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17" Type="http://schemas.openxmlformats.org/officeDocument/2006/relationships/image" Target="../media/image19.wmf"/><Relationship Id="rId2" Type="http://schemas.openxmlformats.org/officeDocument/2006/relationships/image" Target="../media/image4.jpeg"/><Relationship Id="rId16" Type="http://schemas.openxmlformats.org/officeDocument/2006/relationships/image" Target="../media/image18.wmf"/><Relationship Id="rId20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23" Type="http://schemas.openxmlformats.org/officeDocument/2006/relationships/image" Target="../media/image25.wmf"/><Relationship Id="rId10" Type="http://schemas.openxmlformats.org/officeDocument/2006/relationships/image" Target="../media/image12.wmf"/><Relationship Id="rId19" Type="http://schemas.openxmlformats.org/officeDocument/2006/relationships/image" Target="../media/image21.png"/><Relationship Id="rId4" Type="http://schemas.openxmlformats.org/officeDocument/2006/relationships/image" Target="../media/image6.wmf"/><Relationship Id="rId9" Type="http://schemas.openxmlformats.org/officeDocument/2006/relationships/image" Target="../media/image11.wmf"/><Relationship Id="rId14" Type="http://schemas.openxmlformats.org/officeDocument/2006/relationships/image" Target="../media/image16.gif"/><Relationship Id="rId22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9.wmf"/><Relationship Id="rId7" Type="http://schemas.openxmlformats.org/officeDocument/2006/relationships/image" Target="../media/image1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11" Type="http://schemas.openxmlformats.org/officeDocument/2006/relationships/image" Target="../media/image25.wmf"/><Relationship Id="rId5" Type="http://schemas.openxmlformats.org/officeDocument/2006/relationships/image" Target="../media/image16.gif"/><Relationship Id="rId10" Type="http://schemas.openxmlformats.org/officeDocument/2006/relationships/image" Target="../media/image23.jpeg"/><Relationship Id="rId4" Type="http://schemas.openxmlformats.org/officeDocument/2006/relationships/image" Target="../media/image10.wmf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1034594" y="3846979"/>
            <a:ext cx="7117180" cy="1470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034594" y="5317004"/>
            <a:ext cx="7117180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8129842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Jazyk a jazyková komunikace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VY_12_INOVACE_392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1.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Český</a:t>
                      </a:r>
                      <a:r>
                        <a:rPr lang="cs-CZ" sz="1400" baseline="0" dirty="0" smtClean="0">
                          <a:latin typeface="+mn-lt"/>
                        </a:rPr>
                        <a:t> jazyk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Prezentace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Slova s ď,</a:t>
                      </a:r>
                      <a:r>
                        <a:rPr lang="cs-CZ" sz="1400" baseline="0" dirty="0" smtClean="0">
                          <a:latin typeface="+mn-lt"/>
                        </a:rPr>
                        <a:t> ť, ň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Vyhledávání obrázků a určování hledaného písmene v daném slově, uvádění počtu slabik, procvičování čtení slov z tabulky, využití v tvorbě vět</a:t>
                      </a: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22.4.2013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0921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5" name="Picture 2" descr="C:\Users\teacher\AppData\Local\Microsoft\Windows\Temporary Internet Files\Content.IE5\EYJKLHWV\MP9002892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428" y="0"/>
            <a:ext cx="1505572" cy="100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JRSM172F\MP900399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29" y="74851"/>
            <a:ext cx="1842666" cy="122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C900346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87" y="3403418"/>
            <a:ext cx="1835201" cy="11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358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5804">
            <a:off x="1519012" y="4801357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EYJKLHWV\MC9003914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73" y="3393925"/>
            <a:ext cx="1019927" cy="127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7PBRPO7X\MC9003585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C9003296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86" y="3123444"/>
            <a:ext cx="798969" cy="90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7PBRPO7X\MC900149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104" y="5396911"/>
            <a:ext cx="1489879" cy="150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GPLBT1IQ\MC9004081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83" y="1315310"/>
            <a:ext cx="179387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JRSM172F\MP9004448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183" y="1483725"/>
            <a:ext cx="131726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teacher\AppData\Local\Microsoft\Windows\Temporary Internet Files\Content.IE5\GPLBT1IQ\MP9004487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175" y="5311273"/>
            <a:ext cx="1057825" cy="158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teacher\AppData\Local\Microsoft\Windows\Temporary Internet Files\Content.IE5\JRSM172F\MP90042774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34" y="3502126"/>
            <a:ext cx="1179420" cy="14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teacher\AppData\Local\Microsoft\Windows\Temporary Internet Files\Content.IE5\7PBRPO7X\MM900365328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791" y="177549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727" y="2104128"/>
            <a:ext cx="1088361" cy="114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teacher\AppData\Local\Microsoft\Windows\Temporary Internet Files\Content.IE5\GPLBT1IQ\MC90032560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888" y="5715757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teacher\AppData\Local\Microsoft\Windows\Temporary Internet Files\Content.IE5\JRSM172F\MC90030866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014" y="1576489"/>
            <a:ext cx="1830309" cy="101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teacher\AppData\Local\Microsoft\Windows\Temporary Internet Files\Content.IE5\VY543N4H\MP90040691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626" y="74851"/>
            <a:ext cx="1110028" cy="16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C:\Users\teacher\AppData\Local\Microsoft\Windows\Temporary Internet Files\Content.IE5\JRSM172F\MC900441750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7" y="1569782"/>
            <a:ext cx="1022204" cy="102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 descr="C:\Users\teacher\AppData\Local\Microsoft\Windows\Temporary Internet Files\Content.IE5\7PBRPO7X\MP900402765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466" y="3907682"/>
            <a:ext cx="1624968" cy="108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C:\Users\teacher\AppData\Local\Microsoft\Windows\Temporary Internet Files\Content.IE5\JRSM172F\MP90042520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" y="4134822"/>
            <a:ext cx="1101102" cy="165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5" descr="C:\Users\teacher\AppData\Local\Microsoft\Windows\Temporary Internet Files\Content.IE5\JRSM172F\MC90033153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07" y="2671333"/>
            <a:ext cx="957829" cy="111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C:\Users\teacher\AppData\Local\Microsoft\Windows\Temporary Internet Files\Content.IE5\TITHI4I3\MC900237558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73" y="5544701"/>
            <a:ext cx="1530630" cy="131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97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1027" name="Picture 3" descr="C:\Users\teacher\AppData\Local\Microsoft\Windows\Temporary Internet Files\Content.IE5\JRSM172F\MP9003998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29" y="40781"/>
            <a:ext cx="1842666" cy="122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acher\AppData\Local\Microsoft\Windows\Temporary Internet Files\Content.IE5\GPLBT1IQ\MC9003469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87" y="3403418"/>
            <a:ext cx="1835201" cy="11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teacher\AppData\Local\Microsoft\Windows\Temporary Internet Files\Content.IE5\GPLBT1IQ\MC9003586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5804">
            <a:off x="1519012" y="4801357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teacher\AppData\Local\Microsoft\Windows\Temporary Internet Files\Content.IE5\JRSM172F\MP9004448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183" y="1483725"/>
            <a:ext cx="131726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teacher\AppData\Local\Microsoft\Windows\Temporary Internet Files\Content.IE5\GPLBT1IQ\MP9004487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175" y="5311273"/>
            <a:ext cx="1057825" cy="158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teacher\AppData\Local\Microsoft\Windows\Temporary Internet Files\Content.IE5\JRSM172F\MP90042774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34" y="3502126"/>
            <a:ext cx="1179420" cy="14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727" y="2104128"/>
            <a:ext cx="1088361" cy="114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teacher\AppData\Local\Microsoft\Windows\Temporary Internet Files\Content.IE5\7PBRPO7X\MP90040276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466" y="3907682"/>
            <a:ext cx="1624968" cy="108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teacher\AppData\Local\Microsoft\Windows\Temporary Internet Files\Content.IE5\JRSM172F\MC90033153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07" y="2671333"/>
            <a:ext cx="957829" cy="111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09841" y="476672"/>
            <a:ext cx="5212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síť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668344" y="93833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koťata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99727" y="1700808"/>
            <a:ext cx="9201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déšť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3645024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labuť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994989"/>
            <a:ext cx="6062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43807" y="2104129"/>
            <a:ext cx="982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499498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poušť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91334" y="4994989"/>
            <a:ext cx="10476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šťáva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81044" y="6237312"/>
            <a:ext cx="760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chuť</a:t>
            </a:r>
            <a:endParaRPr lang="cs-CZ" sz="24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717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5" name="Picture 2" descr="C:\Users\teacher\AppData\Local\Microsoft\Windows\Temporary Internet Files\Content.IE5\EYJKLHWV\MP9002892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428" y="0"/>
            <a:ext cx="1505572" cy="100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JRSM172F\MP900399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29" y="74851"/>
            <a:ext cx="1842666" cy="122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C900346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87" y="3403418"/>
            <a:ext cx="1835201" cy="11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358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5804">
            <a:off x="1519012" y="4801357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EYJKLHWV\MC9003914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73" y="3393925"/>
            <a:ext cx="1019927" cy="127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7PBRPO7X\MC9003585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C9003296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86" y="3123444"/>
            <a:ext cx="798969" cy="90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7PBRPO7X\MC900149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104" y="5396911"/>
            <a:ext cx="1489879" cy="150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GPLBT1IQ\MC9004081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83" y="1315310"/>
            <a:ext cx="179387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JRSM172F\MP9004448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183" y="1483725"/>
            <a:ext cx="131726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teacher\AppData\Local\Microsoft\Windows\Temporary Internet Files\Content.IE5\GPLBT1IQ\MP9004487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175" y="5311273"/>
            <a:ext cx="1057825" cy="158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teacher\AppData\Local\Microsoft\Windows\Temporary Internet Files\Content.IE5\JRSM172F\MP90042774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34" y="3502126"/>
            <a:ext cx="1179420" cy="14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teacher\AppData\Local\Microsoft\Windows\Temporary Internet Files\Content.IE5\7PBRPO7X\MM900365328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791" y="177549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727" y="2104128"/>
            <a:ext cx="1088361" cy="114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teacher\AppData\Local\Microsoft\Windows\Temporary Internet Files\Content.IE5\GPLBT1IQ\MC90032560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888" y="5715757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teacher\AppData\Local\Microsoft\Windows\Temporary Internet Files\Content.IE5\JRSM172F\MC90030866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014" y="1576489"/>
            <a:ext cx="1830309" cy="101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teacher\AppData\Local\Microsoft\Windows\Temporary Internet Files\Content.IE5\VY543N4H\MP90040691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626" y="74851"/>
            <a:ext cx="1110028" cy="16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C:\Users\teacher\AppData\Local\Microsoft\Windows\Temporary Internet Files\Content.IE5\JRSM172F\MC900441750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7" y="1569782"/>
            <a:ext cx="1022204" cy="102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 descr="C:\Users\teacher\AppData\Local\Microsoft\Windows\Temporary Internet Files\Content.IE5\7PBRPO7X\MP900402765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466" y="3907682"/>
            <a:ext cx="1624968" cy="108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C:\Users\teacher\AppData\Local\Microsoft\Windows\Temporary Internet Files\Content.IE5\JRSM172F\MP90042520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" y="4134822"/>
            <a:ext cx="1101102" cy="165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5" descr="C:\Users\teacher\AppData\Local\Microsoft\Windows\Temporary Internet Files\Content.IE5\JRSM172F\MC90033153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07" y="2671333"/>
            <a:ext cx="957829" cy="111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C:\Users\teacher\AppData\Local\Microsoft\Windows\Temporary Internet Files\Content.IE5\TITHI4I3\MC900237558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73" y="5544701"/>
            <a:ext cx="1530630" cy="131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60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5" name="Picture 2" descr="C:\Users\teacher\AppData\Local\Microsoft\Windows\Temporary Internet Files\Content.IE5\EYJKLHWV\MP9002892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428" y="0"/>
            <a:ext cx="1505572" cy="100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7PBRPO7X\MC900149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104" y="5396911"/>
            <a:ext cx="1489879" cy="150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GPLBT1IQ\MC900408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83" y="1315310"/>
            <a:ext cx="179387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7281043" y="1124744"/>
            <a:ext cx="744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loď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7544" y="3212976"/>
            <a:ext cx="12009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mláďata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04248" y="5013176"/>
            <a:ext cx="7879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zeď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016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5" name="Picture 2" descr="C:\Users\teacher\AppData\Local\Microsoft\Windows\Temporary Internet Files\Content.IE5\EYJKLHWV\MP9002892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8428" y="0"/>
            <a:ext cx="1505572" cy="100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teacher\AppData\Local\Microsoft\Windows\Temporary Internet Files\Content.IE5\JRSM172F\MP9003998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29" y="74851"/>
            <a:ext cx="1842666" cy="1227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teacher\AppData\Local\Microsoft\Windows\Temporary Internet Files\Content.IE5\GPLBT1IQ\MC9003469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887" y="3403418"/>
            <a:ext cx="1835201" cy="11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teacher\AppData\Local\Microsoft\Windows\Temporary Internet Files\Content.IE5\GPLBT1IQ\MC9003586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5804">
            <a:off x="1519012" y="4801357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teacher\AppData\Local\Microsoft\Windows\Temporary Internet Files\Content.IE5\EYJKLHWV\MC9003914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73" y="3393925"/>
            <a:ext cx="1019927" cy="127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7PBRPO7X\MC9003585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C9003296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86" y="3123444"/>
            <a:ext cx="798969" cy="90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9" descr="C:\Users\teacher\AppData\Local\Microsoft\Windows\Temporary Internet Files\Content.IE5\7PBRPO7X\MC90014966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104" y="5396911"/>
            <a:ext cx="1489879" cy="1503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Users\teacher\AppData\Local\Microsoft\Windows\Temporary Internet Files\Content.IE5\GPLBT1IQ\MC90040819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83" y="1315310"/>
            <a:ext cx="1793875" cy="166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teacher\AppData\Local\Microsoft\Windows\Temporary Internet Files\Content.IE5\JRSM172F\MP9004448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183" y="1483725"/>
            <a:ext cx="131726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 descr="C:\Users\teacher\AppData\Local\Microsoft\Windows\Temporary Internet Files\Content.IE5\GPLBT1IQ\MP90044875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6175" y="5311273"/>
            <a:ext cx="1057825" cy="158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C:\Users\teacher\AppData\Local\Microsoft\Windows\Temporary Internet Files\Content.IE5\JRSM172F\MP90042774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334" y="3502126"/>
            <a:ext cx="1179420" cy="1492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teacher\AppData\Local\Microsoft\Windows\Temporary Internet Files\Content.IE5\7PBRPO7X\MM900365328[1]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2791" y="177549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727" y="2104128"/>
            <a:ext cx="1088361" cy="1145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teacher\AppData\Local\Microsoft\Windows\Temporary Internet Files\Content.IE5\GPLBT1IQ\MC90032560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888" y="5715757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teacher\AppData\Local\Microsoft\Windows\Temporary Internet Files\Content.IE5\JRSM172F\MC90030866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014" y="1576489"/>
            <a:ext cx="1830309" cy="101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teacher\AppData\Local\Microsoft\Windows\Temporary Internet Files\Content.IE5\VY543N4H\MP900406911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1626" y="74851"/>
            <a:ext cx="1110028" cy="16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C:\Users\teacher\AppData\Local\Microsoft\Windows\Temporary Internet Files\Content.IE5\JRSM172F\MC900441750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7" y="1569782"/>
            <a:ext cx="1022204" cy="102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 descr="C:\Users\teacher\AppData\Local\Microsoft\Windows\Temporary Internet Files\Content.IE5\7PBRPO7X\MP900402765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1466" y="3907682"/>
            <a:ext cx="1624968" cy="108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C:\Users\teacher\AppData\Local\Microsoft\Windows\Temporary Internet Files\Content.IE5\JRSM172F\MP900425206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" y="4134822"/>
            <a:ext cx="1101102" cy="165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5" descr="C:\Users\teacher\AppData\Local\Microsoft\Windows\Temporary Internet Files\Content.IE5\JRSM172F\MC900331530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807" y="2671333"/>
            <a:ext cx="957829" cy="111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C:\Users\teacher\AppData\Local\Microsoft\Windows\Temporary Internet Files\Content.IE5\TITHI4I3\MC900237558[1].wmf"/>
          <p:cNvPicPr>
            <a:picLocks noChangeAspect="1" noChangeArrowheads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73" y="5544701"/>
            <a:ext cx="1530630" cy="131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386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23928" y="1124744"/>
            <a:ext cx="5549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Ť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Ď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Ň</a:t>
            </a:r>
          </a:p>
        </p:txBody>
      </p:sp>
      <p:pic>
        <p:nvPicPr>
          <p:cNvPr id="9" name="Picture 6" descr="C:\Users\teacher\AppData\Local\Microsoft\Windows\Temporary Internet Files\Content.IE5\EYJKLHWV\MC900391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073" y="3393925"/>
            <a:ext cx="1019927" cy="127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teacher\AppData\Local\Microsoft\Windows\Temporary Internet Files\Content.IE5\7PBRPO7X\MC9003585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0"/>
            <a:ext cx="1842516" cy="1410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teacher\AppData\Local\Microsoft\Windows\Temporary Internet Files\Content.IE5\7PBRPO7X\MC9003296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86" y="3123444"/>
            <a:ext cx="798969" cy="90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teacher\AppData\Local\Microsoft\Windows\Temporary Internet Files\Content.IE5\7PBRPO7X\MM90036532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373" y="-9674"/>
            <a:ext cx="8286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8" descr="C:\Users\teacher\AppData\Local\Microsoft\Windows\Temporary Internet Files\Content.IE5\GPLBT1IQ\MC9003256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8888" y="5715757"/>
            <a:ext cx="1854403" cy="118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9" descr="C:\Users\teacher\AppData\Local\Microsoft\Windows\Temporary Internet Files\Content.IE5\JRSM172F\MC9003086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8014" y="1576489"/>
            <a:ext cx="1830309" cy="101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0" descr="C:\Users\teacher\AppData\Local\Microsoft\Windows\Temporary Internet Files\Content.IE5\VY543N4H\MP90040691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612" y="-18199"/>
            <a:ext cx="1110028" cy="16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1" descr="C:\Users\teacher\AppData\Local\Microsoft\Windows\Temporary Internet Files\Content.IE5\JRSM172F\MC900441750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507" y="1569782"/>
            <a:ext cx="1022204" cy="102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C:\Users\teacher\AppData\Local\Microsoft\Windows\Temporary Internet Files\Content.IE5\JRSM172F\MP90042520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" y="4134822"/>
            <a:ext cx="1101102" cy="1650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6" descr="C:\Users\teacher\AppData\Local\Microsoft\Windows\Temporary Internet Files\Content.IE5\TITHI4I3\MC90023755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773" y="5544701"/>
            <a:ext cx="1530630" cy="1313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837270" y="404664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tuleň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59832" y="404664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oheň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846564" y="404663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višeň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588323" y="1844824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sáňky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88024" y="2708920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žízeň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680447" y="4797152"/>
            <a:ext cx="1212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třešeň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3528" y="2939752"/>
            <a:ext cx="55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laň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460" y="6021288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pivoňka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979712" y="5258817"/>
            <a:ext cx="833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píseň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639711" y="5258817"/>
            <a:ext cx="693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kůň</a:t>
            </a:r>
            <a:endParaRPr lang="cs-CZ" sz="24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74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49096" y="1124744"/>
            <a:ext cx="5184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Přečti uvedená slova a užij je ve větách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8880"/>
            <a:ext cx="9020372" cy="3650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75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692696"/>
            <a:ext cx="23024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Použity obrázky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60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</TotalTime>
  <Words>163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392,  22.4.2013</cp:keywords>
  <cp:lastModifiedBy>teacher</cp:lastModifiedBy>
  <cp:revision>12</cp:revision>
  <dcterms:created xsi:type="dcterms:W3CDTF">2013-04-23T15:30:16Z</dcterms:created>
  <dcterms:modified xsi:type="dcterms:W3CDTF">2013-06-12T12:49:25Z</dcterms:modified>
</cp:coreProperties>
</file>