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6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1B75632-8EB1-468C-829F-316AAD83765B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38C9CD-2996-4435-9BBF-710D36ECADD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408" y="181868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2613663"/>
              </p:ext>
            </p:extLst>
          </p:nvPr>
        </p:nvGraphicFramePr>
        <p:xfrm>
          <a:off x="531264" y="1707426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Jazyk a jazyková komunikace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VY_12_INOVACE_395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2. ročník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Český </a:t>
                      </a:r>
                      <a:r>
                        <a:rPr lang="cs-CZ" sz="1400" dirty="0" smtClean="0">
                          <a:latin typeface="+mn-lt"/>
                        </a:rPr>
                        <a:t>jazyk a literatura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Prezentace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Mgr. Šárka  Prokšová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Význam slov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Vyhledávání slov významově stejných, určování slov nepatřících do dané skupiny se zdůvodněním, procvičování</a:t>
                      </a:r>
                      <a:r>
                        <a:rPr lang="cs-CZ" sz="1400" baseline="0" dirty="0" smtClean="0">
                          <a:latin typeface="+mn-lt"/>
                        </a:rPr>
                        <a:t> čtení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5. 3. 2013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15.5.2013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072" y="5949448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832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92696"/>
            <a:ext cx="8548118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Které slovo sem nepatří :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očka,   pes,   kůň,  růže,   kráva - _____________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ktovka,  tužka,  nůž,  pravítko,  pero - 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ialka,   tulipán,   narcis,  petrklíč,  topol - 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alíř,   hrnec,  nůž,   vidlička,   lžíce - 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ablko,  celer,  hruška,   švestka,  broskev - 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13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92696"/>
            <a:ext cx="8548118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Které slovo sem nepatří :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Zvířata   -              nepatří květina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RŮŽE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Školní potřeby -    nepatří nástroj     -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NŮŽ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Jarní květiny    -    nepatří strom       - </a:t>
            </a:r>
            <a:r>
              <a:rPr lang="cs-CZ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TOPOL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Jídelní souprava -  nepatří nádobí     -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HRNEC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Ovoce                 - nepatří zelenina   -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CELER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56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548680"/>
            <a:ext cx="8804013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tůl,  pohovka,   křeslo,  židle,  rádio - 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ova,   výr,   slon,  orel,   poštolka - ____________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kolo,  auto,   motorka,  loď,  pes      - ___________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eden,   pondělí,  pátek,   sobota,  úterý - 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rkev,  cibule,  česnek,  hruška,   pórek - 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áva,   párek,  čaj,  mléko,   kakao -  ___________   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05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548680"/>
            <a:ext cx="8804013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Nábytek -nepatří  elektrický spotřebič -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RÁDIO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Ptáci              -           nepatří zvíře    -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SLON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Dopravní prostředky - nepatří zvíře -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PES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Dny               -            nepatří měsíc  -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LEDEN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Zelenina        -            nepatří ovoce -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HRUŠKA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Nápoje           -           nepatří  potravina -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PÁREK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26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620688"/>
            <a:ext cx="8962710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snídaně,  bufet,  oběd,  svačina,  večeře - ________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noha,   sukně,  kalhoty,  svetr,  košile  - 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kufr,   aktovka,  igelitka,  kabelka,  čepice - 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asopis,  kniha,  noviny,  pastelka,  deník - 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lak,  letadlo, vlaštovka, metro,  autobus - 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anenka, vláček, domino, auto, tulipán    - ________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94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620688"/>
            <a:ext cx="8770927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Pravidelné stravování   -  nepatří     -  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BUFET 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Oblečení         -      nepatří část těla -  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NOHA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Tašky      -     nepatří ochrana hlavy - 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ČEPICE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Tiskopisy -     nepatří psací potřeba -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PASTELKA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Dopravní prostředek – nepatří pták  -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VLAŠTOVKA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Hračky      -      nepatří květina       -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TULIPÁN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21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404664"/>
            <a:ext cx="878388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apr,  okoun,  kopr,  úhoř,   candát  -  ___________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ohlík, vánočka,  chléb, koláč,  citrón - 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mýdlo, šála, ručník,  kartáč,  hřeben -  ___________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alát,  salám,  párek,  klobása,  maso  - 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lavání, tenis,  hokej, kopaná, zpěv    -  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aro,  podzim,  červen,  léto,  zima      - __________ 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23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404664"/>
            <a:ext cx="878388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Ryby       -     nepatří bylina         -      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KOPR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Pečivo     -     nepatří ovoce         -     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CITRÓN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Hygienické potřeby – nepatří oblečení -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ŠÁLA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Masité výrobky – nepatří zelenina  - 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SALÁT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Sport        -       nepatří záliba         -   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ZPĚV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Roční období     - nepatří měsíc     -      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ČERVEN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221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548680"/>
            <a:ext cx="868840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Topol,  buk,  dub,  javor,  pampeliška - 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Bota,  noha,  ruka,  hlava,  rameno    -  __________</a:t>
            </a:r>
          </a:p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Březen, květen,  listopad, neděle,  únor - ________</a:t>
            </a:r>
          </a:p>
          <a:p>
            <a:endParaRPr lang="cs-CZ" sz="3200">
              <a:latin typeface="Times New Roman" pitchFamily="18" charset="0"/>
              <a:cs typeface="Times New Roman" pitchFamily="18" charset="0"/>
            </a:endParaRPr>
          </a:p>
          <a:p>
            <a:endParaRPr lang="cs-CZ" sz="32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89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Svět módy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110</TotalTime>
  <Words>557</Words>
  <Application>Microsoft Office PowerPoint</Application>
  <PresentationFormat>Předvádění na obrazovce (4:3)</PresentationFormat>
  <Paragraphs>129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Aspekt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teacher</dc:creator>
  <cp:keywords>395; 15.5.2013</cp:keywords>
  <cp:lastModifiedBy>teacher</cp:lastModifiedBy>
  <cp:revision>14</cp:revision>
  <dcterms:created xsi:type="dcterms:W3CDTF">2013-03-06T13:42:42Z</dcterms:created>
  <dcterms:modified xsi:type="dcterms:W3CDTF">2013-06-12T13:01:27Z</dcterms:modified>
</cp:coreProperties>
</file>