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6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36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C3720-C37B-49C4-B61E-35644A9B31E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6786-6856-4430-BF5B-6E79BA35F69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C3720-C37B-49C4-B61E-35644A9B31E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6786-6856-4430-BF5B-6E79BA35F69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C3720-C37B-49C4-B61E-35644A9B31E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6786-6856-4430-BF5B-6E79BA35F6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C3720-C37B-49C4-B61E-35644A9B31E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6786-6856-4430-BF5B-6E79BA35F69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C3720-C37B-49C4-B61E-35644A9B31E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6786-6856-4430-BF5B-6E79BA35F69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C3720-C37B-49C4-B61E-35644A9B31E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6786-6856-4430-BF5B-6E79BA35F6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C3720-C37B-49C4-B61E-35644A9B31E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6786-6856-4430-BF5B-6E79BA35F6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C3720-C37B-49C4-B61E-35644A9B31E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6786-6856-4430-BF5B-6E79BA35F6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C3720-C37B-49C4-B61E-35644A9B31E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6786-6856-4430-BF5B-6E79BA35F697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C3720-C37B-49C4-B61E-35644A9B31E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6786-6856-4430-BF5B-6E79BA35F6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C3720-C37B-49C4-B61E-35644A9B31E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A06786-6856-4430-BF5B-6E79BA35F69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80C3720-C37B-49C4-B61E-35644A9B31EC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1A06786-6856-4430-BF5B-6E79BA35F69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2364073"/>
              </p:ext>
            </p:extLst>
          </p:nvPr>
        </p:nvGraphicFramePr>
        <p:xfrm>
          <a:off x="539552" y="1691774"/>
          <a:ext cx="8064896" cy="448042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05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Jazyk a jazyková </a:t>
                      </a: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komunikace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VY_12_INOVACE_396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1. ročník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Český </a:t>
                      </a: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jazyk a literatura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smtClean="0">
                          <a:latin typeface="Calibri" pitchFamily="34" charset="0"/>
                          <a:cs typeface="Calibri" pitchFamily="34" charset="0"/>
                        </a:rPr>
                        <a:t>Prezentace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Mgr. Šárka Prokšová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Zelenina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Procvičení tvorby slova z písmen s procvičením názvů zeleniny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4.12.2012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1.3.2013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836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Vytvoř z písmen názvy zeleniny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ZELENINA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295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6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teacher\AppData\Local\Microsoft\Windows\Temporary Internet Files\Content.IE5\GPLBT1IQ\MC90044178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939" y="2215079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99593" y="2399115"/>
            <a:ext cx="14371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6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6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   K</a:t>
            </a:r>
            <a:endParaRPr lang="cs-CZ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88224" y="1340768"/>
            <a:ext cx="9108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79912" y="1196752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95817" y="1012086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300192" y="4941168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706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eacher\AppData\Local\Microsoft\Windows\Temporary Internet Files\Content.IE5\7PBRPO7X\MC90044178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0574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084168" y="1700808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91680" y="1844824"/>
            <a:ext cx="5693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J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9792" y="5301208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cs-CZ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54622" y="4509120"/>
            <a:ext cx="457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Č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139952" y="1196752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0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eacher\AppData\Local\Microsoft\Windows\Temporary Internet Files\Content.IE5\JRSM172F\MC90044178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0574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04248" y="2564904"/>
            <a:ext cx="6543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31640" y="1340768"/>
            <a:ext cx="6543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5157192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724128" y="1412776"/>
            <a:ext cx="4844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339752" y="3717032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308304" y="5157192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07904" y="1124744"/>
            <a:ext cx="782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33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eacher\AppData\Local\Microsoft\Windows\Temporary Internet Files\Content.IE5\EYJKLHWV\MC900112836[1].wmf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129231"/>
            <a:ext cx="4032448" cy="2895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452320" y="5373216"/>
            <a:ext cx="457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268760"/>
            <a:ext cx="4844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19672" y="3068960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cs-CZ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98039" y="1412776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835696" y="1412776"/>
            <a:ext cx="6463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cs-CZ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15816" y="5373216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87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eacher\AppData\Local\Microsoft\Windows\Temporary Internet Files\Content.IE5\7PBRPO7X\MC90043012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320" y="2348880"/>
            <a:ext cx="2379839" cy="1951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436096" y="1628800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19672" y="3573016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48264" y="5085184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051720" y="1556792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95936" y="5269850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Á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67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teacher\AppData\Local\Microsoft\Windows\Temporary Internet Files\Content.IE5\JRSM172F\MC9001124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970767"/>
            <a:ext cx="4004890" cy="2026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699792" y="3140968"/>
            <a:ext cx="782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24328" y="4077072"/>
            <a:ext cx="782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475656" y="970767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16016" y="4581128"/>
            <a:ext cx="457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75656" y="4446404"/>
            <a:ext cx="782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419872" y="5805264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31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teacher\AppData\Local\Microsoft\Windows\Temporary Internet Files\Content.IE5\7PBRPO7X\MC9004118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822" y="1922351"/>
            <a:ext cx="3108356" cy="3013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020272" y="1922352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Č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124744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020272" y="5517232"/>
            <a:ext cx="61266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71600" y="3428999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N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979712" y="1124744"/>
            <a:ext cx="782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55776" y="5701898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081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teacher\AppData\Local\Microsoft\Windows\Temporary Internet Files\Content.IE5\JRSM172F\MC900149543[1].wmf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685476"/>
            <a:ext cx="2517437" cy="2615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948264" y="2708920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47664" y="3078252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80112" y="980728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72200" y="5661248"/>
            <a:ext cx="9108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267744" y="1350060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02514" y="5661248"/>
            <a:ext cx="782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96336" y="1350060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9612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teacher\AppData\Local\Microsoft\Windows\Temporary Internet Files\Content.IE5\GPLBT1IQ\MP90038789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248" y="2124456"/>
            <a:ext cx="3657600" cy="260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508104" y="1340768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020272" y="4941168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19672" y="3429000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23728" y="1340768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20604" y="5445224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26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teacher\AppData\Local\Microsoft\Windows\Temporary Internet Files\Content.IE5\7PBRPO7X\MC9002149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247" y="2325986"/>
            <a:ext cx="1863505" cy="2206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2200" y="1772816"/>
            <a:ext cx="6543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3933056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55976" y="980728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72200" y="5805264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>
                <a:latin typeface="Times New Roman" pitchFamily="18" charset="0"/>
                <a:cs typeface="Times New Roman" pitchFamily="18" charset="0"/>
              </a:rPr>
              <a:t>Ž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619672" y="1772816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236296" y="4117722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55776" y="4941168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25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Users\teacher\AppData\Local\Microsoft\Windows\Temporary Internet Files\Content.IE5\JRSM172F\MC9002083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219955"/>
            <a:ext cx="2839850" cy="2497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347864" y="1219955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020272" y="4221088"/>
            <a:ext cx="4844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23928" y="5445224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763688" y="2468494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699792" y="4221088"/>
            <a:ext cx="782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8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teacher\AppData\Local\Microsoft\Windows\Temporary Internet Files\Content.IE5\JRSM172F\MC9002153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564" y="2361445"/>
            <a:ext cx="2602871" cy="213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427984" y="1556792"/>
            <a:ext cx="782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308304" y="3933056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V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259632" y="3212976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Ě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627784" y="5445224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T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092280" y="1412776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Á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873435" y="5301208"/>
            <a:ext cx="782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22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eacher\AppData\Local\Microsoft\Windows\Temporary Internet Files\Content.IE5\7PBRPO7X\MC9003538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174" y="1988744"/>
            <a:ext cx="3073651" cy="2880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04248" y="2420888"/>
            <a:ext cx="6543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P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51720" y="4293096"/>
            <a:ext cx="782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Ó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55776" y="1628800"/>
            <a:ext cx="74090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R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72200" y="4293096"/>
            <a:ext cx="6976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99992" y="5589240"/>
            <a:ext cx="78258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K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68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764704"/>
            <a:ext cx="38266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Vložené obrázky využity – z  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080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107</TotalTime>
  <Words>180</Words>
  <Application>Microsoft Office PowerPoint</Application>
  <PresentationFormat>Předvádění na obrazovce (4:3)</PresentationFormat>
  <Paragraphs>108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Aerodynamika</vt:lpstr>
      <vt:lpstr>Prezentace aplikace PowerPoint</vt:lpstr>
      <vt:lpstr>ZELENINA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ZELENINA</dc:title>
  <dc:creator>teacher</dc:creator>
  <cp:keywords>396,  1.3.2013</cp:keywords>
  <cp:lastModifiedBy>teacher</cp:lastModifiedBy>
  <cp:revision>18</cp:revision>
  <dcterms:created xsi:type="dcterms:W3CDTF">2012-12-04T12:11:52Z</dcterms:created>
  <dcterms:modified xsi:type="dcterms:W3CDTF">2013-06-12T13:03:38Z</dcterms:modified>
</cp:coreProperties>
</file>