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58" r:id="rId4"/>
    <p:sldId id="257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7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5933045-78B2-4F7D-8E0B-FA433807581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B3E157-49A5-42E9-BAC4-0D192462251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408" y="18186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043384"/>
              </p:ext>
            </p:extLst>
          </p:nvPr>
        </p:nvGraphicFramePr>
        <p:xfrm>
          <a:off x="531264" y="1707426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VY_12_INOVACE_361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2.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Český jazyk a </a:t>
                      </a:r>
                      <a:r>
                        <a:rPr lang="cs-CZ" sz="1400" dirty="0" smtClean="0">
                          <a:latin typeface="+mn-lt"/>
                        </a:rPr>
                        <a:t>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Abeceda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pomocí uspořádání</a:t>
                      </a:r>
                      <a:r>
                        <a:rPr lang="cs-CZ" sz="1400" baseline="0" dirty="0" smtClean="0">
                          <a:latin typeface="+mn-lt"/>
                        </a:rPr>
                        <a:t> a spojování </a:t>
                      </a:r>
                      <a:r>
                        <a:rPr lang="cs-CZ" sz="1400" dirty="0" smtClean="0">
                          <a:latin typeface="+mn-lt"/>
                        </a:rPr>
                        <a:t>písmen podle abecedy, určování ročního období podle obrázků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5. 4. 2013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72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2769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98072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8853" y="3861048"/>
            <a:ext cx="88204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 smtClean="0"/>
              <a:t>Spojujte písmena podle abecedy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Dokreslete obrázek podle nápovědy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Určete, v kterém ročním období se s příslušným obrázkem setkáte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Vyprávějte si o jednotlivých ročních obdobích </a:t>
            </a:r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Určete další typické znaky pro jednotlivá </a:t>
            </a:r>
            <a:r>
              <a:rPr lang="cs-CZ" sz="2000" smtClean="0"/>
              <a:t>roční období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279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4149080"/>
            <a:ext cx="769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36283" y="3861049"/>
            <a:ext cx="695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b.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417038"/>
            <a:ext cx="656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2708920"/>
            <a:ext cx="567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4038" y="1916832"/>
            <a:ext cx="684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ď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836712"/>
            <a:ext cx="563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3676" y="548680"/>
            <a:ext cx="636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89175" y="548681"/>
            <a:ext cx="536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48683"/>
            <a:ext cx="589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10103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57378" y="1010346"/>
            <a:ext cx="656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</a:t>
            </a:r>
            <a:r>
              <a:rPr lang="cs-CZ" sz="2400" dirty="0" smtClean="0"/>
              <a:t>h.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44485" y="2147664"/>
            <a:ext cx="5557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1700808"/>
            <a:ext cx="479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7" y="2609330"/>
            <a:ext cx="689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2708921"/>
            <a:ext cx="571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22338" y="3070995"/>
            <a:ext cx="7045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00729" y="3301828"/>
            <a:ext cx="768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4624" y="3878703"/>
            <a:ext cx="45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ň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36852" y="5445224"/>
            <a:ext cx="742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89175" y="6381328"/>
            <a:ext cx="691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12300" y="6093296"/>
            <a:ext cx="406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r.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5301208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4091881"/>
            <a:ext cx="693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a.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67744" y="3878704"/>
            <a:ext cx="5327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t.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051720" y="3532661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u.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3170585"/>
            <a:ext cx="471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143540" y="2939753"/>
            <a:ext cx="621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63688" y="2609330"/>
            <a:ext cx="682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x.</a:t>
            </a:r>
            <a:endParaRPr lang="cs-CZ" sz="24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2143539" y="2378498"/>
            <a:ext cx="6166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y.</a:t>
            </a:r>
            <a:endParaRPr lang="cs-CZ" sz="2400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1907704" y="1931641"/>
            <a:ext cx="396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z.</a:t>
            </a:r>
            <a:endParaRPr lang="cs-CZ" sz="2400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2847844" y="2378496"/>
            <a:ext cx="383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9665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94554" y="1124744"/>
            <a:ext cx="5367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7586" y="940078"/>
            <a:ext cx="381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27505" y="472490"/>
            <a:ext cx="385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47586" y="472490"/>
            <a:ext cx="4524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15260" y="102320"/>
            <a:ext cx="3738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30361" y="491352"/>
            <a:ext cx="343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F.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33245" y="534448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7478" y="841822"/>
            <a:ext cx="4090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37439" y="1124744"/>
            <a:ext cx="5389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45630" y="94007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I.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209220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55149" y="2100104"/>
            <a:ext cx="3818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K.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68996" y="3026030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3210696"/>
            <a:ext cx="461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252446"/>
            <a:ext cx="4472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35994" y="4273530"/>
            <a:ext cx="414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19090" y="5635407"/>
            <a:ext cx="4755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47515" y="5419963"/>
            <a:ext cx="5425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Q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15945" y="5773906"/>
            <a:ext cx="7247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14994" y="6143238"/>
            <a:ext cx="5788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000" dirty="0" smtClean="0"/>
              <a:t>S.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6175235"/>
            <a:ext cx="793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Š.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51920" y="5773906"/>
            <a:ext cx="4426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5445224"/>
            <a:ext cx="5298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000" dirty="0" smtClean="0"/>
              <a:t>Ť.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9552" y="558924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67743" y="4252446"/>
            <a:ext cx="4947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V.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59632" y="4252446"/>
            <a:ext cx="5040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3164098"/>
            <a:ext cx="506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X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979432"/>
            <a:ext cx="4718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Y.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327505" y="2092206"/>
            <a:ext cx="4087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907570" y="2092206"/>
            <a:ext cx="3690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94974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60032" y="191683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a.h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4437112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3378694"/>
            <a:ext cx="535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75439" y="2996952"/>
            <a:ext cx="483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1700808"/>
            <a:ext cx="639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7318" y="1268760"/>
            <a:ext cx="7145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ď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5" y="69269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8" y="923528"/>
            <a:ext cx="551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923528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1154361"/>
            <a:ext cx="775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2564904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5810" y="4270404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4270404"/>
            <a:ext cx="545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64624" y="5301208"/>
            <a:ext cx="4916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61856" y="5085184"/>
            <a:ext cx="605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58916" y="5762874"/>
            <a:ext cx="626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35897" y="5085184"/>
            <a:ext cx="423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ň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87825" y="5316016"/>
            <a:ext cx="747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95525" y="4501236"/>
            <a:ext cx="5025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31218" y="4437112"/>
            <a:ext cx="11606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</a:t>
            </a:r>
          </a:p>
          <a:p>
            <a:r>
              <a:rPr lang="cs-CZ" sz="2400" dirty="0" smtClean="0"/>
              <a:t> r.</a:t>
            </a:r>
          </a:p>
          <a:p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4501236"/>
            <a:ext cx="3834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s.</a:t>
            </a:r>
          </a:p>
          <a:p>
            <a:r>
              <a:rPr lang="cs-CZ" sz="2400" dirty="0" smtClean="0"/>
              <a:t>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4437112"/>
            <a:ext cx="560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t.</a:t>
            </a:r>
          </a:p>
          <a:p>
            <a:r>
              <a:rPr lang="cs-CZ" sz="2400" dirty="0" smtClean="0"/>
              <a:t>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8" y="3840359"/>
            <a:ext cx="423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u.</a:t>
            </a:r>
          </a:p>
          <a:p>
            <a:r>
              <a:rPr lang="cs-CZ" sz="2400" dirty="0"/>
              <a:t>U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3378694"/>
            <a:ext cx="5887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6321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501008"/>
            <a:ext cx="6573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3962674"/>
            <a:ext cx="788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996952"/>
            <a:ext cx="637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276872"/>
            <a:ext cx="636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5868144" y="281228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3645025"/>
            <a:ext cx="7616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Ď.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4193506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E.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5085184"/>
            <a:ext cx="373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3430" y="4797152"/>
            <a:ext cx="754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53430" y="5949280"/>
            <a:ext cx="453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28512" y="5027984"/>
            <a:ext cx="617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641094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5027984"/>
            <a:ext cx="356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6309320"/>
            <a:ext cx="4219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4655171"/>
            <a:ext cx="391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5489649"/>
            <a:ext cx="5245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M.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4193506"/>
            <a:ext cx="5528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797152"/>
            <a:ext cx="460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O.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41963" y="3501008"/>
            <a:ext cx="381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P.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9592" y="3227784"/>
            <a:ext cx="468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Q.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04215" y="2812285"/>
            <a:ext cx="429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R.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60296" y="1628800"/>
            <a:ext cx="429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Ř.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04215" y="1628801"/>
            <a:ext cx="670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S.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23728" y="764704"/>
            <a:ext cx="7114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Š.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74475" y="1412776"/>
            <a:ext cx="462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T.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059833" y="9652"/>
            <a:ext cx="710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Ť.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70285" y="1226370"/>
            <a:ext cx="607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U.</a:t>
            </a:r>
            <a:endParaRPr lang="cs-CZ" sz="24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4377322" y="240484"/>
            <a:ext cx="744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V.</a:t>
            </a:r>
            <a:endParaRPr lang="cs-CZ" sz="24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4637250" y="1226370"/>
            <a:ext cx="79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W.</a:t>
            </a:r>
            <a:endParaRPr lang="cs-CZ" sz="2400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580415" y="332656"/>
            <a:ext cx="9491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X.</a:t>
            </a:r>
            <a:endParaRPr lang="cs-CZ" sz="2400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5121576" y="1457203"/>
            <a:ext cx="688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Y.</a:t>
            </a:r>
            <a:endParaRPr lang="cs-CZ" sz="2400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6290314" y="1226370"/>
            <a:ext cx="1077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Z.</a:t>
            </a:r>
            <a:endParaRPr lang="cs-CZ" sz="2400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5580415" y="2276872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421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108</TotalTime>
  <Words>385</Words>
  <Application>Microsoft Office PowerPoint</Application>
  <PresentationFormat>Předvádění na obrazovce (4:3)</PresentationFormat>
  <Paragraphs>156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361; 10.6.2013</cp:keywords>
  <cp:lastModifiedBy>teacher</cp:lastModifiedBy>
  <cp:revision>15</cp:revision>
  <dcterms:created xsi:type="dcterms:W3CDTF">2013-04-16T17:38:28Z</dcterms:created>
  <dcterms:modified xsi:type="dcterms:W3CDTF">2013-08-26T15:13:42Z</dcterms:modified>
</cp:coreProperties>
</file>