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9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8666C7F-7BA8-4991-B881-B31C00901566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1D92AD8-06AE-432E-9335-BB4FAFE3C8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ruha-svetova-valka.ic.cz/Obrazky/etapa%25202/" TargetMode="External"/><Relationship Id="rId2" Type="http://schemas.openxmlformats.org/officeDocument/2006/relationships/hyperlink" Target="http://www.google.cz/imgres?hl=cs&amp;biw=1280&amp;bih=530&amp;tb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293771"/>
              </p:ext>
            </p:extLst>
          </p:nvPr>
        </p:nvGraphicFramePr>
        <p:xfrm>
          <a:off x="674083" y="1581730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VY_12_INOVACE_401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Boj proti fašismu - partyzáni 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9.12.2012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17.12.2012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414343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536" y="2204864"/>
            <a:ext cx="8860216" cy="3960440"/>
          </a:xfrm>
        </p:spPr>
      </p:pic>
      <p:sp>
        <p:nvSpPr>
          <p:cNvPr id="5" name="TextovéPole 4"/>
          <p:cNvSpPr txBox="1"/>
          <p:nvPr/>
        </p:nvSpPr>
        <p:spPr>
          <a:xfrm>
            <a:off x="899592" y="548680"/>
            <a:ext cx="78502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Dobrovolné ozbrojené oddíly, které přepadaly německé vojenské jednotky,</a:t>
            </a:r>
          </a:p>
          <a:p>
            <a:r>
              <a:rPr lang="cs-CZ" dirty="0"/>
              <a:t>n</a:t>
            </a:r>
            <a:r>
              <a:rPr lang="cs-CZ" dirty="0" smtClean="0"/>
              <a:t>ičily mosty ……</a:t>
            </a:r>
          </a:p>
          <a:p>
            <a:r>
              <a:rPr lang="cs-CZ" smtClean="0"/>
              <a:t>__________ </a:t>
            </a:r>
            <a:r>
              <a:rPr lang="cs-CZ" dirty="0" smtClean="0"/>
              <a:t>________________________________________________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79942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9047550" cy="403418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9552" y="404664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Dobrovolné ozbrojené oddíly, které přepadaly německé vojenské jednotky, ničily mosty …… ________________________________________________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364507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77" y="692696"/>
            <a:ext cx="9069109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13782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55" y="620688"/>
            <a:ext cx="9102944" cy="5194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46327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33856"/>
            <a:ext cx="5493971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8"/>
            <a:ext cx="80057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víš o partyzánských oddílech?</a:t>
            </a:r>
          </a:p>
          <a:p>
            <a:r>
              <a:rPr lang="cs-CZ" dirty="0" smtClean="0"/>
              <a:t>                                                                 Kde se tyto ozbrojené oddíly vytvářely?</a:t>
            </a:r>
          </a:p>
          <a:p>
            <a:r>
              <a:rPr lang="cs-CZ" dirty="0" smtClean="0"/>
              <a:t>Jakou činnost partyzáni vyvíjeli?</a:t>
            </a:r>
          </a:p>
          <a:p>
            <a:r>
              <a:rPr lang="cs-CZ" dirty="0" smtClean="0"/>
              <a:t>                                                                 Kdo jim pomáhal?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511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93384" y="836712"/>
            <a:ext cx="725390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hlinkClick r:id="rId2"/>
              </a:rPr>
              <a:t>http://www.google.cz/imgres?hl=cs&amp;biw=1280&amp;bih=530&amp;tbm</a:t>
            </a:r>
            <a:r>
              <a:rPr lang="cs-CZ" sz="1600" dirty="0" smtClean="0"/>
              <a:t>=</a:t>
            </a:r>
          </a:p>
          <a:p>
            <a:r>
              <a:rPr lang="cs-CZ" sz="1600" dirty="0" err="1" smtClean="0"/>
              <a:t>isch&amp;tbnid</a:t>
            </a:r>
            <a:r>
              <a:rPr lang="cs-CZ" sz="1600" dirty="0" smtClean="0"/>
              <a:t>=</a:t>
            </a:r>
            <a:r>
              <a:rPr lang="cs-CZ" sz="1600" dirty="0" err="1" smtClean="0"/>
              <a:t>zdRBlGi_VKqxVM</a:t>
            </a:r>
            <a:r>
              <a:rPr lang="cs-CZ" sz="1600" dirty="0"/>
              <a:t>:&amp;imgrefurl=http://</a:t>
            </a:r>
            <a:r>
              <a:rPr lang="cs-CZ" sz="1600" dirty="0" smtClean="0"/>
              <a:t>druha-svetova-valka.ic.cz</a:t>
            </a:r>
          </a:p>
          <a:p>
            <a:r>
              <a:rPr lang="cs-CZ" sz="1600" dirty="0" smtClean="0"/>
              <a:t>/</a:t>
            </a:r>
            <a:r>
              <a:rPr lang="cs-CZ" sz="1600" dirty="0"/>
              <a:t>www/stranka2.php&amp;docid=H_FN6ikyfp4EtM&amp;imgurl</a:t>
            </a:r>
            <a:r>
              <a:rPr lang="cs-CZ" sz="1600" dirty="0" smtClean="0"/>
              <a:t>=</a:t>
            </a:r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://druha-svetova-valka.ic.cz/Obrazky/etapa%2525202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 smtClean="0"/>
              <a:t>druha-svetova-valka-8.jpg&amp;w=487&amp;h=300&amp;ei=</a:t>
            </a:r>
          </a:p>
          <a:p>
            <a:r>
              <a:rPr lang="cs-CZ" sz="1600" dirty="0" smtClean="0"/>
              <a:t>SSxcUozpErT24QSspYH4Cg&amp;zoom=1&amp;iact=</a:t>
            </a:r>
            <a:r>
              <a:rPr lang="cs-CZ" sz="1600" dirty="0" err="1" smtClean="0"/>
              <a:t>rc&amp;dur</a:t>
            </a:r>
            <a:r>
              <a:rPr lang="cs-CZ" sz="1600" dirty="0" smtClean="0"/>
              <a:t>=3&amp;page=1&amp;tbnh=</a:t>
            </a:r>
          </a:p>
          <a:p>
            <a:r>
              <a:rPr lang="cs-CZ" sz="1600" dirty="0" smtClean="0"/>
              <a:t>129&amp;tbnw=223&amp;start=0&amp;ndsp=19&amp;ved=1t:429,r:1,s:0,i:85&amp;tx=160&amp;ty=65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0977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69</TotalTime>
  <Words>175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401; 17.12.2012</cp:keywords>
  <cp:lastModifiedBy>teacher</cp:lastModifiedBy>
  <cp:revision>11</cp:revision>
  <dcterms:created xsi:type="dcterms:W3CDTF">2013-03-19T13:35:32Z</dcterms:created>
  <dcterms:modified xsi:type="dcterms:W3CDTF">2013-10-17T13:21:07Z</dcterms:modified>
</cp:coreProperties>
</file>