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5" r:id="rId4"/>
    <p:sldId id="260" r:id="rId5"/>
    <p:sldId id="257" r:id="rId6"/>
    <p:sldId id="258" r:id="rId7"/>
    <p:sldId id="263" r:id="rId8"/>
    <p:sldId id="264" r:id="rId9"/>
    <p:sldId id="261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122C5-EC68-4E0E-9DB7-37811A36AF08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7F1825F-EA5D-4841-8F7C-574B59D1A0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FF3A9-3E71-47F9-A533-C8A19E587631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4EA582-7374-4B87-9624-08C6C61A3D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F653D-6D93-48B6-828B-7CF672C9E6E6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562513F-A1B2-4480-A10A-37109792C6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53916E-F985-4AD4-B6C2-57C088ED393A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01374-B29A-4DCA-9855-3CBEA38E0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7358A-6A3D-40A7-BBC5-24D37149FED9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899819A8-861A-492B-A860-B840CCA1F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F9065-E957-415E-8A48-F6D7F5762520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00EE5C-67DC-4CB9-A1F9-5BA5440B09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56C71-5C70-4267-BBE5-DEA36EEBFEB0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E21A557-5556-41C5-B694-A7E579A634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6585DE6-264B-4454-A2B9-0081783A40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63D66-9421-42F1-8E2E-9AE00CE5F95F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3DC0FA-58F1-4F0C-9176-BB7783820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CE121C-2CC9-45BA-BA18-D8E4E906F196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A390D-45AC-4D66-A24C-FE35D882A60A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47975-6E41-4EDB-AA75-6B10056AF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F1694-B6FA-44B1-BF82-F7E62FCDA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96BF2-8015-4335-B8C9-2A4C15581EA9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22BC967-70A0-414C-BDA6-59C98DFAF90F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AE1A5C8-ED3C-4E0A-ADA2-C2C40A5A35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jpeg"/><Relationship Id="rId1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23.wmf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23.wmf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  <p:pic>
        <p:nvPicPr>
          <p:cNvPr id="1331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15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7213" y="182563"/>
            <a:ext cx="5741987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31813" y="1916113"/>
          <a:ext cx="8064500" cy="4706937"/>
        </p:xfrm>
        <a:graphic>
          <a:graphicData uri="http://schemas.openxmlformats.org/drawingml/2006/table">
            <a:tbl>
              <a:tblPr/>
              <a:tblGrid>
                <a:gridCol w="2376487"/>
                <a:gridCol w="5688013"/>
              </a:tblGrid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ZŠ Háj ve Slezsku – Modernizujeme školu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CZ.1.07/1.4.00/21.3459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Oblast podpory: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Zlepšení podmínek pro vzdělávání na základních školách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Vzdělávání pro konkurenceschopnost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č. výzvy 21, prior.  osa 7.1.  Počáteční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Výuková oblast: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Člověk a jeho svět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materiálu: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VY_12_INOVACE_402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Ročník: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Druh: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Prezentace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Šárka  Prokšová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Dny v týdnu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Anotace: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Uspořádání dnů  v týdnu.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obsahuje seznámení se dny v týdnu a jejich správné používání.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Datum vytvoření: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5. 2. 2013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D3CF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Datum ověření: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7.5.2013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EAE9"/>
                    </a:solidFill>
                  </a:tcPr>
                </a:tc>
              </a:tr>
            </a:tbl>
          </a:graphicData>
        </a:graphic>
      </p:graphicFrame>
      <p:pic>
        <p:nvPicPr>
          <p:cNvPr id="13361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04150" y="5949950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107950" y="260350"/>
            <a:ext cx="7920038" cy="865188"/>
          </a:xfrm>
        </p:spPr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DNY   V   TÝDNU</a:t>
            </a:r>
          </a:p>
        </p:txBody>
      </p:sp>
      <p:sp>
        <p:nvSpPr>
          <p:cNvPr id="14338" name="TextovéPole 5"/>
          <p:cNvSpPr txBox="1">
            <a:spLocks noChangeArrowheads="1"/>
          </p:cNvSpPr>
          <p:nvPr/>
        </p:nvSpPr>
        <p:spPr bwMode="auto">
          <a:xfrm>
            <a:off x="4932363" y="2636838"/>
            <a:ext cx="12080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P..EK</a:t>
            </a:r>
          </a:p>
        </p:txBody>
      </p:sp>
      <p:sp>
        <p:nvSpPr>
          <p:cNvPr id="14339" name="TextovéPole 6"/>
          <p:cNvSpPr txBox="1">
            <a:spLocks noChangeArrowheads="1"/>
          </p:cNvSpPr>
          <p:nvPr/>
        </p:nvSpPr>
        <p:spPr bwMode="auto">
          <a:xfrm>
            <a:off x="2987675" y="4005263"/>
            <a:ext cx="15255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SO.O.A</a:t>
            </a:r>
          </a:p>
        </p:txBody>
      </p:sp>
      <p:sp>
        <p:nvSpPr>
          <p:cNvPr id="14340" name="TextovéPole 8"/>
          <p:cNvSpPr txBox="1">
            <a:spLocks noChangeArrowheads="1"/>
          </p:cNvSpPr>
          <p:nvPr/>
        </p:nvSpPr>
        <p:spPr bwMode="auto">
          <a:xfrm>
            <a:off x="1835150" y="2133600"/>
            <a:ext cx="1606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Č.V..EK</a:t>
            </a:r>
          </a:p>
        </p:txBody>
      </p:sp>
      <p:sp>
        <p:nvSpPr>
          <p:cNvPr id="14341" name="TextovéPole 9"/>
          <p:cNvSpPr txBox="1">
            <a:spLocks noChangeArrowheads="1"/>
          </p:cNvSpPr>
          <p:nvPr/>
        </p:nvSpPr>
        <p:spPr bwMode="auto">
          <a:xfrm>
            <a:off x="6875463" y="4589463"/>
            <a:ext cx="12731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Ú.ER.</a:t>
            </a:r>
          </a:p>
        </p:txBody>
      </p:sp>
      <p:sp>
        <p:nvSpPr>
          <p:cNvPr id="14342" name="TextovéPole 10"/>
          <p:cNvSpPr txBox="1">
            <a:spLocks noChangeArrowheads="1"/>
          </p:cNvSpPr>
          <p:nvPr/>
        </p:nvSpPr>
        <p:spPr bwMode="auto">
          <a:xfrm>
            <a:off x="6227763" y="1628775"/>
            <a:ext cx="1524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NE.Ě.E</a:t>
            </a:r>
          </a:p>
        </p:txBody>
      </p:sp>
      <p:sp>
        <p:nvSpPr>
          <p:cNvPr id="14343" name="TextovéPole 13"/>
          <p:cNvSpPr txBox="1">
            <a:spLocks noChangeArrowheads="1"/>
          </p:cNvSpPr>
          <p:nvPr/>
        </p:nvSpPr>
        <p:spPr bwMode="auto">
          <a:xfrm>
            <a:off x="900113" y="3644900"/>
            <a:ext cx="14684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S.ŘE.A</a:t>
            </a:r>
          </a:p>
        </p:txBody>
      </p:sp>
      <p:sp>
        <p:nvSpPr>
          <p:cNvPr id="14344" name="TextovéPole 14"/>
          <p:cNvSpPr txBox="1">
            <a:spLocks noChangeArrowheads="1"/>
          </p:cNvSpPr>
          <p:nvPr/>
        </p:nvSpPr>
        <p:spPr bwMode="auto">
          <a:xfrm>
            <a:off x="1763713" y="5013325"/>
            <a:ext cx="1500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PO..Ě.Í</a:t>
            </a:r>
          </a:p>
        </p:txBody>
      </p:sp>
      <p:sp>
        <p:nvSpPr>
          <p:cNvPr id="14345" name="TextovéPole 15"/>
          <p:cNvSpPr txBox="1">
            <a:spLocks noChangeArrowheads="1"/>
          </p:cNvSpPr>
          <p:nvPr/>
        </p:nvSpPr>
        <p:spPr bwMode="auto">
          <a:xfrm>
            <a:off x="755650" y="602138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 txBox="1">
            <a:spLocks/>
          </p:cNvSpPr>
          <p:nvPr/>
        </p:nvSpPr>
        <p:spPr bwMode="auto">
          <a:xfrm>
            <a:off x="107950" y="260350"/>
            <a:ext cx="7920038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3300">
                <a:solidFill>
                  <a:srgbClr val="7B9899"/>
                </a:solidFill>
                <a:latin typeface="Georgia" pitchFamily="18" charset="0"/>
              </a:rPr>
              <a:t>DNY   V   TÝDNU</a:t>
            </a:r>
          </a:p>
        </p:txBody>
      </p:sp>
      <p:sp>
        <p:nvSpPr>
          <p:cNvPr id="15362" name="TextovéPole 4"/>
          <p:cNvSpPr txBox="1">
            <a:spLocks noChangeArrowheads="1"/>
          </p:cNvSpPr>
          <p:nvPr/>
        </p:nvSpPr>
        <p:spPr bwMode="auto">
          <a:xfrm>
            <a:off x="4932363" y="2636838"/>
            <a:ext cx="11842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PÁTEK</a:t>
            </a:r>
          </a:p>
        </p:txBody>
      </p:sp>
      <p:sp>
        <p:nvSpPr>
          <p:cNvPr id="15363" name="TextovéPole 5"/>
          <p:cNvSpPr txBox="1">
            <a:spLocks noChangeArrowheads="1"/>
          </p:cNvSpPr>
          <p:nvPr/>
        </p:nvSpPr>
        <p:spPr bwMode="auto">
          <a:xfrm>
            <a:off x="2987675" y="4005263"/>
            <a:ext cx="15367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SOBOTA</a:t>
            </a:r>
          </a:p>
        </p:txBody>
      </p:sp>
      <p:sp>
        <p:nvSpPr>
          <p:cNvPr id="15364" name="TextovéPole 6"/>
          <p:cNvSpPr txBox="1">
            <a:spLocks noChangeArrowheads="1"/>
          </p:cNvSpPr>
          <p:nvPr/>
        </p:nvSpPr>
        <p:spPr bwMode="auto">
          <a:xfrm>
            <a:off x="1835150" y="2133600"/>
            <a:ext cx="16716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ČTVRTEK</a:t>
            </a:r>
          </a:p>
        </p:txBody>
      </p:sp>
      <p:sp>
        <p:nvSpPr>
          <p:cNvPr id="15365" name="TextovéPole 7"/>
          <p:cNvSpPr txBox="1">
            <a:spLocks noChangeArrowheads="1"/>
          </p:cNvSpPr>
          <p:nvPr/>
        </p:nvSpPr>
        <p:spPr bwMode="auto">
          <a:xfrm>
            <a:off x="6875463" y="4589463"/>
            <a:ext cx="12668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ÚTERÝ</a:t>
            </a:r>
          </a:p>
        </p:txBody>
      </p:sp>
      <p:sp>
        <p:nvSpPr>
          <p:cNvPr id="15366" name="TextovéPole 8"/>
          <p:cNvSpPr txBox="1">
            <a:spLocks noChangeArrowheads="1"/>
          </p:cNvSpPr>
          <p:nvPr/>
        </p:nvSpPr>
        <p:spPr bwMode="auto">
          <a:xfrm>
            <a:off x="6227763" y="1628775"/>
            <a:ext cx="1476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NEDĚLE</a:t>
            </a:r>
          </a:p>
        </p:txBody>
      </p:sp>
      <p:sp>
        <p:nvSpPr>
          <p:cNvPr id="15367" name="TextovéPole 9"/>
          <p:cNvSpPr txBox="1">
            <a:spLocks noChangeArrowheads="1"/>
          </p:cNvSpPr>
          <p:nvPr/>
        </p:nvSpPr>
        <p:spPr bwMode="auto">
          <a:xfrm>
            <a:off x="900113" y="3644900"/>
            <a:ext cx="14779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STŘEDA</a:t>
            </a:r>
          </a:p>
        </p:txBody>
      </p:sp>
      <p:sp>
        <p:nvSpPr>
          <p:cNvPr id="15368" name="TextovéPole 10"/>
          <p:cNvSpPr txBox="1">
            <a:spLocks noChangeArrowheads="1"/>
          </p:cNvSpPr>
          <p:nvPr/>
        </p:nvSpPr>
        <p:spPr bwMode="auto">
          <a:xfrm>
            <a:off x="1763713" y="5013325"/>
            <a:ext cx="16637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PONDĚLÍ</a:t>
            </a:r>
          </a:p>
        </p:txBody>
      </p:sp>
      <p:sp>
        <p:nvSpPr>
          <p:cNvPr id="15369" name="TextovéPole 11"/>
          <p:cNvSpPr txBox="1">
            <a:spLocks noChangeArrowheads="1"/>
          </p:cNvSpPr>
          <p:nvPr/>
        </p:nvSpPr>
        <p:spPr bwMode="auto">
          <a:xfrm>
            <a:off x="755650" y="602138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539750" y="325438"/>
            <a:ext cx="3143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Georgia" pitchFamily="18" charset="0"/>
              </a:rPr>
              <a:t>Uspořádej dny v týdnu 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572000" y="558800"/>
            <a:ext cx="1476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PONDĚLÍ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 flipH="1">
            <a:off x="3397250" y="1268413"/>
            <a:ext cx="1606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eorgia" pitchFamily="18" charset="0"/>
              </a:rPr>
              <a:t>ÚTERÝ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986338" y="1792288"/>
            <a:ext cx="13160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STŘEDA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397250" y="2708275"/>
            <a:ext cx="1482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ČTVRTEK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435600" y="3376613"/>
            <a:ext cx="10604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PÁTEK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924300" y="4508500"/>
            <a:ext cx="1365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SOBOTA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326063" y="5292725"/>
            <a:ext cx="13128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NEDĚLE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PRACOVNÍ   DNY   V   TÝDNU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PONDĚLÍ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ÚTERÝ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STŘEDA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ČTVRTEK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PÁTEK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7411" name="Picture 2" descr="C:\Users\teacher\AppData\Local\Microsoft\Windows\Temporary Internet Files\Content.IE5\YYX2MRDN\MC9004381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59425" y="4818063"/>
            <a:ext cx="1749425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Users\teacher\AppData\Local\Microsoft\Windows\Temporary Internet Files\Content.IE5\WQXP0PH0\MP90044656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32675" y="1401763"/>
            <a:ext cx="1550988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6" descr="C:\Users\teacher\AppData\Local\Microsoft\Windows\Temporary Internet Files\Content.IE5\WQXP0PH0\MC9003907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08850" y="3184525"/>
            <a:ext cx="1744663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7" descr="C:\Users\teacher\AppData\Local\Microsoft\Windows\Temporary Internet Files\Content.IE5\YYX2MRDN\MC90023752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922838"/>
            <a:ext cx="2376488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8" descr="C:\Users\teacher\AppData\Local\Microsoft\Windows\Temporary Internet Files\Content.IE5\TITHI4I3\MC90025168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325688" y="1417638"/>
            <a:ext cx="1112837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9" descr="C:\Users\teacher\AppData\Local\Microsoft\Windows\Temporary Internet Files\Content.IE5\WQXP0PH0\MC900440554[2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5913" y="4884738"/>
            <a:ext cx="11652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0" descr="C:\Users\teacher\AppData\Local\Microsoft\Windows\Temporary Internet Files\Content.IE5\VY543N4H\MC90044069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11638" y="4849813"/>
            <a:ext cx="10731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1" descr="C:\Users\teacher\AppData\Local\Microsoft\Windows\Temporary Internet Files\Content.IE5\EYJKLHWV\MP900446565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654675" y="1397000"/>
            <a:ext cx="1654175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13" descr="C:\Users\teacher\AppData\Local\Microsoft\Windows\Temporary Internet Files\Content.IE5\TITHI4I3\MC90033811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270750" y="4849813"/>
            <a:ext cx="1711325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14" descr="C:\Users\teacher\AppData\Local\Microsoft\Windows\Temporary Internet Files\Content.IE5\YYX2MRDN\MC900358435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579563" y="3497263"/>
            <a:ext cx="1808162" cy="163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16" descr="C:\Users\teacher\AppData\Local\Microsoft\Windows\Temporary Internet Files\Content.IE5\VY543N4H\MC900198349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684588" y="1628775"/>
            <a:ext cx="1874837" cy="162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17" descr="C:\Users\teacher\AppData\Local\Microsoft\Windows\Temporary Internet Files\Content.IE5\YYX2MRDN\MC900278966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468938" y="3292475"/>
            <a:ext cx="1630362" cy="145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18" descr="C:\Users\teacher\AppData\Local\Microsoft\Windows\Temporary Internet Files\Content.IE5\TITHI4I3\MC900232108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3362325" y="3282950"/>
            <a:ext cx="1543050" cy="162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DNY   PRACOVNÍHO   VOLNA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24300" y="2060575"/>
            <a:ext cx="15351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SOBOTA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24300" y="3644900"/>
            <a:ext cx="1476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eorgia" pitchFamily="18" charset="0"/>
              </a:rPr>
              <a:t>NEDĚLE</a:t>
            </a:r>
          </a:p>
        </p:txBody>
      </p:sp>
      <p:pic>
        <p:nvPicPr>
          <p:cNvPr id="18436" name="Picture 2" descr="C:\Users\teacher\AppData\Local\Microsoft\Windows\Temporary Internet Files\Content.IE5\WQXP0PH0\MC90043812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533525"/>
            <a:ext cx="3736975" cy="240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 descr="C:\Users\teacher\AppData\Local\Microsoft\Windows\Temporary Internet Files\Content.IE5\VY543N4H\MC900438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4451350"/>
            <a:ext cx="3736975" cy="240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Uspořádej podle časové posloupnosti během dne</a:t>
            </a:r>
            <a:endParaRPr lang="cs-CZ" dirty="0"/>
          </a:p>
        </p:txBody>
      </p:sp>
      <p:pic>
        <p:nvPicPr>
          <p:cNvPr id="19458" name="Picture 4" descr="C:\Users\teacher\AppData\Local\Microsoft\Windows\Temporary Internet Files\Content.IE5\TITHI4I3\MC9004282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1484313"/>
            <a:ext cx="18446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5" descr="C:\Users\teacher\AppData\Local\Microsoft\Windows\Temporary Internet Files\Content.IE5\VY543N4H\MC900281830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7019925" y="4941888"/>
            <a:ext cx="1819275" cy="1338262"/>
          </a:xfrm>
        </p:spPr>
      </p:pic>
      <p:pic>
        <p:nvPicPr>
          <p:cNvPr id="19460" name="Picture 6" descr="C:\Users\teacher\AppData\Local\Microsoft\Windows\Temporary Internet Files\Content.IE5\TITHI4I3\MC90043486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4149725"/>
            <a:ext cx="2286000" cy="228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8" descr="C:\Users\teacher\AppData\Local\Microsoft\Windows\Temporary Internet Files\Content.IE5\WQXP0PH0\MC9003433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825" y="1484313"/>
            <a:ext cx="1749425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9" descr="C:\Users\teacher\AppData\Local\Microsoft\Windows\Temporary Internet Files\Content.IE5\WQXP0PH0\MC90044055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71938" y="4919663"/>
            <a:ext cx="11652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841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VEČER </a:t>
            </a:r>
          </a:p>
        </p:txBody>
      </p:sp>
      <p:sp>
        <p:nvSpPr>
          <p:cNvPr id="19464" name="TextovéPole 5"/>
          <p:cNvSpPr txBox="1">
            <a:spLocks noChangeArrowheads="1"/>
          </p:cNvSpPr>
          <p:nvPr/>
        </p:nvSpPr>
        <p:spPr bwMode="auto">
          <a:xfrm>
            <a:off x="2268538" y="1925638"/>
            <a:ext cx="4248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DOPOLEDNE</a:t>
            </a:r>
          </a:p>
        </p:txBody>
      </p:sp>
      <p:sp>
        <p:nvSpPr>
          <p:cNvPr id="19465" name="TextovéPole 6"/>
          <p:cNvSpPr txBox="1">
            <a:spLocks noChangeArrowheads="1"/>
          </p:cNvSpPr>
          <p:nvPr/>
        </p:nvSpPr>
        <p:spPr bwMode="auto">
          <a:xfrm>
            <a:off x="2268538" y="2509838"/>
            <a:ext cx="28082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RÁNO</a:t>
            </a:r>
          </a:p>
        </p:txBody>
      </p:sp>
      <p:sp>
        <p:nvSpPr>
          <p:cNvPr id="19466" name="TextovéPole 7"/>
          <p:cNvSpPr txBox="1">
            <a:spLocks noChangeArrowheads="1"/>
          </p:cNvSpPr>
          <p:nvPr/>
        </p:nvSpPr>
        <p:spPr bwMode="auto">
          <a:xfrm>
            <a:off x="2268538" y="3055938"/>
            <a:ext cx="37306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POLEDNE</a:t>
            </a:r>
          </a:p>
        </p:txBody>
      </p:sp>
      <p:sp>
        <p:nvSpPr>
          <p:cNvPr id="19467" name="TextovéPole 8"/>
          <p:cNvSpPr txBox="1">
            <a:spLocks noChangeArrowheads="1"/>
          </p:cNvSpPr>
          <p:nvPr/>
        </p:nvSpPr>
        <p:spPr bwMode="auto">
          <a:xfrm>
            <a:off x="2268538" y="3573463"/>
            <a:ext cx="33829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ODPOLEDNE</a:t>
            </a:r>
          </a:p>
        </p:txBody>
      </p:sp>
      <p:sp>
        <p:nvSpPr>
          <p:cNvPr id="19468" name="TextovéPole 2"/>
          <p:cNvSpPr txBox="1">
            <a:spLocks noChangeArrowheads="1"/>
          </p:cNvSpPr>
          <p:nvPr/>
        </p:nvSpPr>
        <p:spPr bwMode="auto">
          <a:xfrm>
            <a:off x="2268538" y="4149725"/>
            <a:ext cx="2124075" cy="59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NOC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87350" y="228600"/>
            <a:ext cx="8534400" cy="758825"/>
          </a:xfrm>
          <a:prstGeom prst="rect">
            <a:avLst/>
          </a:prstGeom>
        </p:spPr>
        <p:txBody>
          <a:bodyPr anchor="b">
            <a:normAutofit fontScale="90000"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mtClean="0"/>
              <a:t>Uspořádej podle časové posloupnosti během dne</a:t>
            </a:r>
            <a:endParaRPr lang="cs-CZ" dirty="0"/>
          </a:p>
        </p:txBody>
      </p:sp>
      <p:pic>
        <p:nvPicPr>
          <p:cNvPr id="20483" name="Picture 4" descr="C:\Users\teacher\AppData\Local\Microsoft\Windows\Temporary Internet Files\Content.IE5\TITHI4I3\MC9004282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1484313"/>
            <a:ext cx="18446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5" descr="C:\Users\teacher\AppData\Local\Microsoft\Windows\Temporary Internet Files\Content.IE5\VY543N4H\MC9002818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4941888"/>
            <a:ext cx="1819275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6" descr="C:\Users\teacher\AppData\Local\Microsoft\Windows\Temporary Internet Files\Content.IE5\TITHI4I3\MC90043486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4149725"/>
            <a:ext cx="2286000" cy="228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8" descr="C:\Users\teacher\AppData\Local\Microsoft\Windows\Temporary Internet Files\Content.IE5\WQXP0PH0\MC9003433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825" y="1484313"/>
            <a:ext cx="1749425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9" descr="C:\Users\teacher\AppData\Local\Microsoft\Windows\Temporary Internet Files\Content.IE5\WQXP0PH0\MC90044055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71938" y="4919663"/>
            <a:ext cx="11652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268538" y="1341438"/>
            <a:ext cx="2841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              RÁNO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268538" y="1925638"/>
            <a:ext cx="4248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        DOPOLEDNE</a:t>
            </a:r>
          </a:p>
        </p:txBody>
      </p:sp>
      <p:sp>
        <p:nvSpPr>
          <p:cNvPr id="20490" name="TextovéPole 11"/>
          <p:cNvSpPr txBox="1">
            <a:spLocks noChangeArrowheads="1"/>
          </p:cNvSpPr>
          <p:nvPr/>
        </p:nvSpPr>
        <p:spPr bwMode="auto">
          <a:xfrm>
            <a:off x="3419475" y="2509838"/>
            <a:ext cx="16573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           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419475" y="2509838"/>
            <a:ext cx="22907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POLEDNE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059113" y="3095625"/>
            <a:ext cx="30972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ODPOLEDNE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689350" y="3679825"/>
            <a:ext cx="20208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VEČER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924300" y="4264025"/>
            <a:ext cx="13922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NOC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5" grpId="0"/>
      <p:bldP spid="16" grpId="0"/>
      <p:bldP spid="17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950" y="260350"/>
            <a:ext cx="8894763" cy="8318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VČERA                       DNES                            ZÍTRA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__________               ÚTERÝ                      _________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PÁTEK                        __________             _________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__________               NEDĚLE                   _________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__________           __________             STŘEDA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__________             PONDĚLÍ                  _________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ČTVRTEK                  __________             _________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__________          __________             NEDĚLE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__________               PÁTEK                     _________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STŘEDA                    __________            _________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__________          __________            ÚTERÝ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209550" y="188913"/>
            <a:ext cx="8893175" cy="830262"/>
          </a:xfrm>
          <a:prstGeom prst="rect">
            <a:avLst/>
          </a:prstGeom>
        </p:spPr>
        <p:txBody>
          <a:bodyPr anchor="b">
            <a:normAutofit fontScale="97500"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mtClean="0"/>
              <a:t>VČERA                       DNES                            ZÍTRA               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54025" y="1679575"/>
            <a:ext cx="8504238" cy="4572000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PONDĚLÍ           </a:t>
            </a:r>
            <a:r>
              <a:rPr lang="cs-CZ" dirty="0" smtClean="0"/>
              <a:t>               ÚTERÝ                                 </a:t>
            </a:r>
            <a:r>
              <a:rPr lang="cs-CZ" dirty="0" smtClean="0">
                <a:solidFill>
                  <a:srgbClr val="C00000"/>
                </a:solidFill>
              </a:rPr>
              <a:t>STŘEDA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PÁTEK                               </a:t>
            </a:r>
            <a:r>
              <a:rPr lang="cs-CZ" dirty="0" smtClean="0">
                <a:solidFill>
                  <a:srgbClr val="C00000"/>
                </a:solidFill>
              </a:rPr>
              <a:t>SOBOTA                              NEDĚLE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SOBOTA               </a:t>
            </a:r>
            <a:r>
              <a:rPr lang="cs-CZ" dirty="0" smtClean="0"/>
              <a:t>             NEDĚLE                            </a:t>
            </a:r>
            <a:r>
              <a:rPr lang="cs-CZ" dirty="0" smtClean="0">
                <a:solidFill>
                  <a:srgbClr val="C00000"/>
                </a:solidFill>
              </a:rPr>
              <a:t>PONDĚLÍ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PONDĚLÍ                         ÚTERÝ</a:t>
            </a:r>
            <a:r>
              <a:rPr lang="cs-CZ" dirty="0" smtClean="0"/>
              <a:t>                                  STŘEDA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NEDĚLE              </a:t>
            </a:r>
            <a:r>
              <a:rPr lang="cs-CZ" dirty="0" smtClean="0"/>
              <a:t>             PONDĚLÍ                             </a:t>
            </a:r>
            <a:r>
              <a:rPr lang="cs-CZ" dirty="0" smtClean="0">
                <a:solidFill>
                  <a:srgbClr val="C00000"/>
                </a:solidFill>
              </a:rPr>
              <a:t>ÚTERÝ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ČTVRTEK                         </a:t>
            </a:r>
            <a:r>
              <a:rPr lang="cs-CZ" dirty="0" smtClean="0">
                <a:solidFill>
                  <a:srgbClr val="C00000"/>
                </a:solidFill>
              </a:rPr>
              <a:t>PÁTEK                                 SOBOTA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PÁTEK                               SOBOTA                    </a:t>
            </a:r>
            <a:r>
              <a:rPr lang="cs-CZ" dirty="0" smtClean="0"/>
              <a:t>         NEDĚLE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ČTVRTEK          </a:t>
            </a:r>
            <a:r>
              <a:rPr lang="cs-CZ" dirty="0" smtClean="0"/>
              <a:t>               PÁTEK                                 </a:t>
            </a:r>
            <a:r>
              <a:rPr lang="cs-CZ" dirty="0" smtClean="0">
                <a:solidFill>
                  <a:srgbClr val="C00000"/>
                </a:solidFill>
              </a:rPr>
              <a:t>SOBOTA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STŘEDA                           </a:t>
            </a:r>
            <a:r>
              <a:rPr lang="cs-CZ" dirty="0" smtClean="0">
                <a:solidFill>
                  <a:srgbClr val="C00000"/>
                </a:solidFill>
              </a:rPr>
              <a:t>ČTVRTEK                              PÁTEK</a:t>
            </a:r>
            <a:r>
              <a:rPr lang="cs-CZ" dirty="0" smtClean="0"/>
              <a:t>       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NEDĚLE                          PONDĚLÍ                      </a:t>
            </a:r>
            <a:r>
              <a:rPr lang="cs-CZ" dirty="0" smtClean="0"/>
              <a:t>        ÚTERÝ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3"/>
          <p:cNvSpPr txBox="1">
            <a:spLocks noChangeArrowheads="1"/>
          </p:cNvSpPr>
          <p:nvPr/>
        </p:nvSpPr>
        <p:spPr bwMode="auto">
          <a:xfrm>
            <a:off x="611188" y="620713"/>
            <a:ext cx="58753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Použity obrázky Microsoft Word 2010 – obrázky klipart</a:t>
            </a:r>
            <a:r>
              <a:rPr lang="cs-CZ"/>
              <a:t>:</a:t>
            </a:r>
          </a:p>
          <a:p>
            <a:r>
              <a:rPr lang="cs-CZ"/>
              <a:t>www.office.microsoft.com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197</TotalTime>
  <Words>205</Words>
  <Application>Microsoft Office PowerPoint</Application>
  <PresentationFormat>On-screen Show (4:3)</PresentationFormat>
  <Paragraphs>100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11</vt:i4>
      </vt:variant>
    </vt:vector>
  </HeadingPairs>
  <TitlesOfParts>
    <vt:vector size="28" baseType="lpstr">
      <vt:lpstr>Georgia</vt:lpstr>
      <vt:lpstr>Arial</vt:lpstr>
      <vt:lpstr>Wingdings 2</vt:lpstr>
      <vt:lpstr>Wingdings</vt:lpstr>
      <vt:lpstr>Calibri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Snímek 1</vt:lpstr>
      <vt:lpstr>DNY   V   TÝDNU</vt:lpstr>
      <vt:lpstr>Snímek 3</vt:lpstr>
      <vt:lpstr>Snímek 4</vt:lpstr>
      <vt:lpstr>PRACOVNÍ   DNY   V   TÝDNU</vt:lpstr>
      <vt:lpstr>DNY   PRACOVNÍHO   VOLNA</vt:lpstr>
      <vt:lpstr>Uspořádej podle časové posloupnosti během dne</vt:lpstr>
      <vt:lpstr>Snímek 8</vt:lpstr>
      <vt:lpstr>VČERA                       DNES                            ZÍTRA               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402; 7.5.2013</cp:keywords>
  <cp:lastModifiedBy>DUM</cp:lastModifiedBy>
  <cp:revision>23</cp:revision>
  <dcterms:created xsi:type="dcterms:W3CDTF">2013-02-12T13:36:42Z</dcterms:created>
  <dcterms:modified xsi:type="dcterms:W3CDTF">2014-09-01T14:10:01Z</dcterms:modified>
</cp:coreProperties>
</file>